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7861B-EACF-4107-8D8C-DE13A547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173BE8-B75F-4943-8384-BACAD8F1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B1EAA-0441-4077-8269-3EA5BD4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33118-3AB7-4FE7-8847-5C4A698F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73CB-4BE0-4BA1-9D83-37178A21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65978-E946-4CC0-B72A-3681BA9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58122-889C-4F0B-8DC9-88119DB28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24F6-8814-4D98-A7E6-65632C53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C3415-EFCD-43ED-8C09-A048368D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EF37A-0C40-4C14-8303-DAB3CFC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CF316-1F89-44BB-836C-BBD6B9766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44F3B-0D54-4178-A03B-302DE0C8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5F9E6-81C6-4ABD-9339-0072A6B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0737F-D690-4B79-B38A-8758A8CA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7EBA1-5FB5-4948-B82D-7D042ACF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9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2E75-0C5B-4ABB-9139-731941D7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D2429-0FBB-49DC-BE94-F8C059A0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C0855-83CC-4A35-ABAA-460BCBEE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37411-FC22-4F66-9C1F-C3720BF2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130A2-421A-4E7E-9F01-1807E381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33CBB-6D27-4DE9-BC6D-F9102D0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73738-CC1E-49D6-9605-DA5A880A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1BE4-D482-4B65-9D22-BE1D98BF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9236A-666D-4DE6-AC5E-BD277E06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7ED4F-D02D-4211-AE5E-8474B2D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4346F-F95B-463A-A46D-2154572E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0DED2-AAAE-4F35-8621-6E2FE5AB0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5661F-9FA3-43A5-B6F6-DE4BA27E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05D89-26F6-4175-948D-0E0BEF2D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D6089-8E3E-48DE-A69C-9BD55F4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C378A-83CE-48BB-823B-A24A310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5262-3C77-42C7-BDD5-C5BD4F98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A7B1B-9283-41AF-B701-5445307B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1EF62-5E7F-4F24-9B6A-47C60BBB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7EFE98-EA50-43D3-8AAC-912C40D4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6318A-5A10-49E1-A1F6-BF352B869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77AA4-BBDC-4805-A99E-C18664E3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AB80EE-DFB6-4770-BBBC-C8F6B42C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2DFE17-8C62-46D4-9F9A-3040FCDD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8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DDF2-92E1-408A-8F0A-ACC4EC91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B73F6-6DA1-456B-B59E-D20955C7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9CC61-5B3C-47DD-92C2-BE6F6436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6506C9-DACC-41FB-8650-12DF87C7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A7911-237E-4B8D-A2CF-6E360A9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BE44F-B305-4B45-9E92-8434B5A0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34273-0931-4E5E-A0C4-31FE14AC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1C68-B7D1-4E42-907E-46AC764B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4259D-7377-42B9-8437-45988400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61DEB-60A2-449E-B32F-2DA20746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7D00C-7CB5-4512-80B9-E1B3F0BD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AA6B9-1F26-4B24-B021-54E3397C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F17E3-FDCE-4EF5-B7FF-18A41EF0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DF54-E5FA-4A04-A15C-21EDCBC3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3E7B72-2BED-419D-B082-EA318B1E2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0C20B4-50C9-4237-B9DD-479E64AF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7B257-B8B9-49EE-9954-75215EA8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EAED5-746C-4C05-A304-2F532F6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71741-F89E-4877-A8AE-03483DE1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E09DE-BE3D-4921-93BD-4E3BAF4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EEB6E-5FAB-44BB-8B7A-06111B5D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0E30-74BE-4791-8FAA-7AC06248D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56AF-E4FA-4C61-B242-E8321789C96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2D02-FB66-4496-9781-6861C4D4F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FD2DC-D21B-427E-9F79-73A5BEA4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347B-BCFB-4918-86E2-83832D87E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8C%80%ED%95%9C%EB%AF%BC%EA%B5%AD%EC%9D%98_%EB%8C%80%ED%95%99_%EC%BA%A0%ED%8D%BC%EC%8A%A4_%EB%A9%B4%EC%A0%81_%ED%98%84%ED%99%A9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dorm.knu.ac.kr/_new_ver/board/01_2.php?type=read&amp;code=board21&amp;id=1322&amp;page=25&amp;part=&amp;word=&amp;domain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ushbly.tistory.com/9" TargetMode="External"/><Relationship Id="rId5" Type="http://schemas.openxmlformats.org/officeDocument/2006/relationships/hyperlink" Target="http://bizn.donga.com/3/all/20130716/56491051/2" TargetMode="External"/><Relationship Id="rId4" Type="http://schemas.openxmlformats.org/officeDocument/2006/relationships/hyperlink" Target="https://www.knun.net/news/article_print.html?no=157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B0302-826B-4E22-89C9-9E7DA645530D}"/>
              </a:ext>
            </a:extLst>
          </p:cNvPr>
          <p:cNvSpPr txBox="1"/>
          <p:nvPr/>
        </p:nvSpPr>
        <p:spPr>
          <a:xfrm>
            <a:off x="6579099" y="1094509"/>
            <a:ext cx="452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도시락 배달 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20FBB-6838-4BFD-82A6-B0537F584A6B}"/>
              </a:ext>
            </a:extLst>
          </p:cNvPr>
          <p:cNvSpPr txBox="1"/>
          <p:nvPr/>
        </p:nvSpPr>
        <p:spPr>
          <a:xfrm>
            <a:off x="7286625" y="454342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박재화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이강빈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장윤성</a:t>
            </a:r>
          </a:p>
        </p:txBody>
      </p:sp>
    </p:spTree>
    <p:extLst>
      <p:ext uri="{BB962C8B-B14F-4D97-AF65-F5344CB8AC3E}">
        <p14:creationId xmlns:p14="http://schemas.microsoft.com/office/powerpoint/2010/main" val="118001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124199" y="495300"/>
            <a:ext cx="611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82C8D-CC3D-4C94-9B12-4A16DC8D4D2A}"/>
              </a:ext>
            </a:extLst>
          </p:cNvPr>
          <p:cNvSpPr txBox="1"/>
          <p:nvPr/>
        </p:nvSpPr>
        <p:spPr>
          <a:xfrm>
            <a:off x="771525" y="1495425"/>
            <a:ext cx="71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79A6F-F2BB-4F93-83B5-B3DA92B81D55}"/>
              </a:ext>
            </a:extLst>
          </p:cNvPr>
          <p:cNvSpPr txBox="1"/>
          <p:nvPr/>
        </p:nvSpPr>
        <p:spPr>
          <a:xfrm>
            <a:off x="895350" y="1864757"/>
            <a:ext cx="8207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사용자의 위치가 어디에 있든 인터넷을 통해 간편하게 도시락을 예약하거나 배달을 이용해 도시락을 즐길 수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A48F7-4FC5-487D-B12B-C6851188ECDB}"/>
              </a:ext>
            </a:extLst>
          </p:cNvPr>
          <p:cNvSpPr txBox="1"/>
          <p:nvPr/>
        </p:nvSpPr>
        <p:spPr>
          <a:xfrm>
            <a:off x="895350" y="3264991"/>
            <a:ext cx="87344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많아져 지속적인 흑자를 기록한다면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관련된 애플리케이션을 만들어 배포해 사용자 편의성을 증진시킬 수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경북대 뿐만이 아니라 다른 대학교 근처에 분점을 내는 방법 또한 생각해볼 수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905DB-4588-4407-B3FE-C89B163703F5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124199" y="495300"/>
            <a:ext cx="611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82C8D-CC3D-4C94-9B12-4A16DC8D4D2A}"/>
              </a:ext>
            </a:extLst>
          </p:cNvPr>
          <p:cNvSpPr txBox="1"/>
          <p:nvPr/>
        </p:nvSpPr>
        <p:spPr>
          <a:xfrm>
            <a:off x="771525" y="1495425"/>
            <a:ext cx="71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905DB-4588-4407-B3FE-C89B163703F5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FB0EA-8D6A-4C90-AEFF-510AC6976573}"/>
              </a:ext>
            </a:extLst>
          </p:cNvPr>
          <p:cNvSpPr txBox="1"/>
          <p:nvPr/>
        </p:nvSpPr>
        <p:spPr>
          <a:xfrm>
            <a:off x="895350" y="3264991"/>
            <a:ext cx="873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DE4A-CC21-42AA-9641-56F0E059D21D}"/>
              </a:ext>
            </a:extLst>
          </p:cNvPr>
          <p:cNvSpPr txBox="1"/>
          <p:nvPr/>
        </p:nvSpPr>
        <p:spPr>
          <a:xfrm>
            <a:off x="913695" y="1495425"/>
            <a:ext cx="10161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https://www.knun.net/news/article_print.html?no=15723</a:t>
            </a:r>
            <a:endParaRPr lang="en-US" altLang="ko-KR" sz="24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en-US" altLang="ko-KR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http://bizn.donga.com/3/all/20130716/56491051/2</a:t>
            </a:r>
            <a:endParaRPr lang="en-US" altLang="ko-KR" sz="24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https://kushbly.tistory.com/9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 latinLnBrk="0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7"/>
              </a:rPr>
              <a:t>http://dorm.knu.ac.kr/_new_ver/board/01_2.php?type=read&amp;code=board21&amp;id=1322&amp;page=25&amp;part=&amp;word=&amp;domain=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 latinLnBrk="0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5)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8"/>
              </a:rPr>
              <a:t>https://ko.wikipedia.org/wiki/%EB%8C%80%ED%95%9C%EB%AF%BC%EA%B5%AD%EC%9D%98_%EB%8C%80%ED%95%99_%EC%BA%A0%ED%8D%BC%EC%8A%A4_%EB%A9%B4%EC%A0%81_%ED%98%84%ED%99%A9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4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B0302-826B-4E22-89C9-9E7DA645530D}"/>
              </a:ext>
            </a:extLst>
          </p:cNvPr>
          <p:cNvSpPr txBox="1"/>
          <p:nvPr/>
        </p:nvSpPr>
        <p:spPr>
          <a:xfrm>
            <a:off x="6579099" y="1094509"/>
            <a:ext cx="452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8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981450" y="49530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82C8D-CC3D-4C94-9B12-4A16DC8D4D2A}"/>
              </a:ext>
            </a:extLst>
          </p:cNvPr>
          <p:cNvSpPr txBox="1"/>
          <p:nvPr/>
        </p:nvSpPr>
        <p:spPr>
          <a:xfrm>
            <a:off x="771525" y="1495425"/>
            <a:ext cx="71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D75AEB-05F6-490E-AFD6-B9C786B34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1495425"/>
            <a:ext cx="10848974" cy="455291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6D9BAB1-577C-4DE1-A46D-319E5D4526B8}"/>
              </a:ext>
            </a:extLst>
          </p:cNvPr>
          <p:cNvSpPr/>
          <p:nvPr/>
        </p:nvSpPr>
        <p:spPr>
          <a:xfrm>
            <a:off x="6467475" y="4876800"/>
            <a:ext cx="838200" cy="485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5D254A-B741-441F-B637-296583B23B2F}"/>
              </a:ext>
            </a:extLst>
          </p:cNvPr>
          <p:cNvSpPr/>
          <p:nvPr/>
        </p:nvSpPr>
        <p:spPr>
          <a:xfrm>
            <a:off x="1885950" y="2124075"/>
            <a:ext cx="923925" cy="742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988125-85B0-47D2-92C2-38614FF19627}"/>
              </a:ext>
            </a:extLst>
          </p:cNvPr>
          <p:cNvSpPr/>
          <p:nvPr/>
        </p:nvSpPr>
        <p:spPr>
          <a:xfrm>
            <a:off x="676275" y="3038475"/>
            <a:ext cx="600075" cy="666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1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981450" y="49530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53C3D-9D05-4BC7-A008-0E93683A8F0C}"/>
              </a:ext>
            </a:extLst>
          </p:cNvPr>
          <p:cNvSpPr txBox="1"/>
          <p:nvPr/>
        </p:nvSpPr>
        <p:spPr>
          <a:xfrm>
            <a:off x="538619" y="1615858"/>
            <a:ext cx="745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학생들이 원하는 음식을 제공할 수 있는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F0F9-EEC7-4FEE-BE46-8121978399D2}"/>
              </a:ext>
            </a:extLst>
          </p:cNvPr>
          <p:cNvSpPr txBox="1"/>
          <p:nvPr/>
        </p:nvSpPr>
        <p:spPr>
          <a:xfrm>
            <a:off x="538619" y="2714475"/>
            <a:ext cx="745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간편하고 다양하게 음식을 제공 할 수 있는 서비스 </a:t>
            </a:r>
          </a:p>
        </p:txBody>
      </p:sp>
      <p:pic>
        <p:nvPicPr>
          <p:cNvPr id="11" name="그래픽 10" descr="조금 굽은 줄 화살표">
            <a:extLst>
              <a:ext uri="{FF2B5EF4-FFF2-40B4-BE49-F238E27FC236}">
                <a16:creationId xmlns:a16="http://schemas.microsoft.com/office/drawing/2014/main" id="{A03280F0-594B-4F11-BCE0-A2904D30F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50" y="423862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E4082-2DE6-45C9-B110-84D95C31DDF5}"/>
              </a:ext>
            </a:extLst>
          </p:cNvPr>
          <p:cNvSpPr txBox="1"/>
          <p:nvPr/>
        </p:nvSpPr>
        <p:spPr>
          <a:xfrm>
            <a:off x="1856037" y="4362909"/>
            <a:ext cx="76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마음대로 메뉴를 담을 수 있는 도시락 서비스</a:t>
            </a:r>
          </a:p>
        </p:txBody>
      </p:sp>
    </p:spTree>
    <p:extLst>
      <p:ext uri="{BB962C8B-B14F-4D97-AF65-F5344CB8AC3E}">
        <p14:creationId xmlns:p14="http://schemas.microsoft.com/office/powerpoint/2010/main" val="24520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981450" y="49530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82C8D-CC3D-4C94-9B12-4A16DC8D4D2A}"/>
              </a:ext>
            </a:extLst>
          </p:cNvPr>
          <p:cNvSpPr txBox="1"/>
          <p:nvPr/>
        </p:nvSpPr>
        <p:spPr>
          <a:xfrm>
            <a:off x="771525" y="1495425"/>
            <a:ext cx="71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70DA5-0905-47B7-B639-D992EC4570B0}"/>
              </a:ext>
            </a:extLst>
          </p:cNvPr>
          <p:cNvSpPr txBox="1"/>
          <p:nvPr/>
        </p:nvSpPr>
        <p:spPr>
          <a:xfrm>
            <a:off x="1333499" y="1495425"/>
            <a:ext cx="35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기능적 요구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12A14-D4BC-4C35-AE70-7712D17532FF}"/>
              </a:ext>
            </a:extLst>
          </p:cNvPr>
          <p:cNvSpPr txBox="1"/>
          <p:nvPr/>
        </p:nvSpPr>
        <p:spPr>
          <a:xfrm>
            <a:off x="7296152" y="1495425"/>
            <a:ext cx="35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비기능적 요구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2AF9F-EC1C-4EBA-8383-058DDEE22938}"/>
              </a:ext>
            </a:extLst>
          </p:cNvPr>
          <p:cNvSpPr txBox="1"/>
          <p:nvPr/>
        </p:nvSpPr>
        <p:spPr>
          <a:xfrm>
            <a:off x="476250" y="2133093"/>
            <a:ext cx="5619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1.1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배송할 때 기입할 수 있도록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 정보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배송상태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보여주기</a:t>
            </a: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선택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선택 시 정확한 음식의 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원산지 정보 기입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도시락 찜 기능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 주문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즉시 주문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밥의 종류 반찬 등 메뉴의 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제거할 수 있는 기능 구현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2.4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 특식이나 품절메뉴 등의 메뉴 서비스 상태 표시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원하는 메뉴가 없는 경우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건의할 수 있는 창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마일리지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쿠폰 관리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고객관리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문의사항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받아보기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3.4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운영시간 외에 들어오는 주문에 이용시간이 아니라는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안내메세지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띄우기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756C-21D7-4205-9ACF-68A2D6838CE8}"/>
              </a:ext>
            </a:extLst>
          </p:cNvPr>
          <p:cNvSpPr txBox="1"/>
          <p:nvPr/>
        </p:nvSpPr>
        <p:spPr>
          <a:xfrm>
            <a:off x="6191250" y="2133093"/>
            <a:ext cx="561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고객관리 측면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 데이터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최대 수용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개인정보 삭제 기간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경과 시 개인정보 갱신여부 알림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데이터 보안 강화</a:t>
            </a: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 소요시간 기본값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고객의 배송 시 입력이 따로 없는 경우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개인정보에 기입된 주소로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배송지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</a:t>
            </a:r>
          </a:p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서버기능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3.1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 접속자수 설정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3.2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반응시간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창 진행속도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이하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6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2305051" y="495300"/>
            <a:ext cx="718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BPM Activity Diagram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8C012166-38C3-458C-822F-B606C421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74" y="1447024"/>
            <a:ext cx="6513533" cy="531600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1FB8C2-26FF-4F07-B483-7FFC0B62790B}"/>
              </a:ext>
            </a:extLst>
          </p:cNvPr>
          <p:cNvGrpSpPr/>
          <p:nvPr/>
        </p:nvGrpSpPr>
        <p:grpSpPr>
          <a:xfrm>
            <a:off x="3666916" y="1929588"/>
            <a:ext cx="4486405" cy="3576917"/>
            <a:chOff x="3666916" y="1929588"/>
            <a:chExt cx="4486405" cy="35769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D7159C-FBA2-4A75-8D6E-6F78084A8D74}"/>
                </a:ext>
              </a:extLst>
            </p:cNvPr>
            <p:cNvSpPr txBox="1"/>
            <p:nvPr/>
          </p:nvSpPr>
          <p:spPr>
            <a:xfrm>
              <a:off x="5262282" y="2644588"/>
              <a:ext cx="128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EFDCD7-6738-4417-85CF-ABCC2355B867}"/>
                </a:ext>
              </a:extLst>
            </p:cNvPr>
            <p:cNvSpPr/>
            <p:nvPr/>
          </p:nvSpPr>
          <p:spPr>
            <a:xfrm>
              <a:off x="3666916" y="1929588"/>
              <a:ext cx="4486405" cy="35769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646C8F-45EB-439E-8FA8-FFAAAA92920A}"/>
                </a:ext>
              </a:extLst>
            </p:cNvPr>
            <p:cNvCxnSpPr/>
            <p:nvPr/>
          </p:nvCxnSpPr>
          <p:spPr>
            <a:xfrm>
              <a:off x="3675529" y="3429000"/>
              <a:ext cx="4469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AFB7DC2-EF25-4257-A4AB-5DD3BC1C0D6F}"/>
                </a:ext>
              </a:extLst>
            </p:cNvPr>
            <p:cNvCxnSpPr/>
            <p:nvPr/>
          </p:nvCxnSpPr>
          <p:spPr>
            <a:xfrm>
              <a:off x="6427694" y="3429000"/>
              <a:ext cx="0" cy="2077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B7E022C-A691-40E4-80ED-7F9D1CBE3B3A}"/>
                </a:ext>
              </a:extLst>
            </p:cNvPr>
            <p:cNvCxnSpPr/>
            <p:nvPr/>
          </p:nvCxnSpPr>
          <p:spPr>
            <a:xfrm>
              <a:off x="4912659" y="192958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EFA164-FFDC-4B96-A8A0-5649DA584163}"/>
                </a:ext>
              </a:extLst>
            </p:cNvPr>
            <p:cNvCxnSpPr/>
            <p:nvPr/>
          </p:nvCxnSpPr>
          <p:spPr>
            <a:xfrm>
              <a:off x="4975420" y="1929588"/>
              <a:ext cx="0" cy="1499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0BED4D-7E28-4A45-9933-7C755C5E9D98}"/>
                </a:ext>
              </a:extLst>
            </p:cNvPr>
            <p:cNvCxnSpPr/>
            <p:nvPr/>
          </p:nvCxnSpPr>
          <p:spPr>
            <a:xfrm>
              <a:off x="6669741" y="1929588"/>
              <a:ext cx="0" cy="1499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F88E80-E97D-4790-832C-F0AF6A67C2EA}"/>
                </a:ext>
              </a:extLst>
            </p:cNvPr>
            <p:cNvSpPr txBox="1"/>
            <p:nvPr/>
          </p:nvSpPr>
          <p:spPr>
            <a:xfrm>
              <a:off x="4416900" y="4236919"/>
              <a:ext cx="1290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메뉴 선택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8C23E3-9BA7-473D-BCCF-C89036F96F8F}"/>
                </a:ext>
              </a:extLst>
            </p:cNvPr>
            <p:cNvSpPr txBox="1"/>
            <p:nvPr/>
          </p:nvSpPr>
          <p:spPr>
            <a:xfrm>
              <a:off x="6762392" y="2517394"/>
              <a:ext cx="1290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메뉴 선택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CB93FE-ACC4-4E5F-96FB-C0D77888D7E1}"/>
                </a:ext>
              </a:extLst>
            </p:cNvPr>
            <p:cNvSpPr txBox="1"/>
            <p:nvPr/>
          </p:nvSpPr>
          <p:spPr>
            <a:xfrm>
              <a:off x="3684505" y="2511061"/>
              <a:ext cx="1290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메뉴 선택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0AC9E6-B3EB-4E15-B2E7-752D6DB2C5D0}"/>
                </a:ext>
              </a:extLst>
            </p:cNvPr>
            <p:cNvSpPr txBox="1"/>
            <p:nvPr/>
          </p:nvSpPr>
          <p:spPr>
            <a:xfrm>
              <a:off x="5182583" y="2517394"/>
              <a:ext cx="1290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메뉴 선택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24A41-9925-4D92-99FB-48335884FA01}"/>
                </a:ext>
              </a:extLst>
            </p:cNvPr>
            <p:cNvSpPr txBox="1"/>
            <p:nvPr/>
          </p:nvSpPr>
          <p:spPr>
            <a:xfrm>
              <a:off x="6669741" y="4247638"/>
              <a:ext cx="1290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메뉴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4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086101" y="495300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Use-case Diagram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99C35D-AF2D-49A3-9BE5-C0F34CC48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418630"/>
            <a:ext cx="718184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1162050" y="495300"/>
            <a:ext cx="979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Use-case description List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4EF0D-5552-414C-95B1-9B1D8DBEA384}"/>
              </a:ext>
            </a:extLst>
          </p:cNvPr>
          <p:cNvSpPr txBox="1"/>
          <p:nvPr/>
        </p:nvSpPr>
        <p:spPr>
          <a:xfrm>
            <a:off x="5283569" y="1632824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이강빈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2AB4D-FA81-4F08-9B3E-756B22F87D3B}"/>
              </a:ext>
            </a:extLst>
          </p:cNvPr>
          <p:cNvSpPr txBox="1"/>
          <p:nvPr/>
        </p:nvSpPr>
        <p:spPr>
          <a:xfrm>
            <a:off x="5283569" y="37467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박재화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메인페이지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정보수정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DBF2F-B342-4ABC-86C3-1AF4B3DDC49D}"/>
              </a:ext>
            </a:extLst>
          </p:cNvPr>
          <p:cNvSpPr txBox="1"/>
          <p:nvPr/>
        </p:nvSpPr>
        <p:spPr>
          <a:xfrm>
            <a:off x="5283569" y="496356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장윤성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DEC66-00E9-405C-88AF-70E8912F1680}"/>
              </a:ext>
            </a:extLst>
          </p:cNvPr>
          <p:cNvSpPr txBox="1"/>
          <p:nvPr/>
        </p:nvSpPr>
        <p:spPr>
          <a:xfrm>
            <a:off x="5283569" y="268978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김성덕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페이지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장바구니창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8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1162050" y="495300"/>
            <a:ext cx="979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Use-case description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2866FCF-4FDF-432D-9ED8-E23896BCB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8" y="1288822"/>
            <a:ext cx="10521863" cy="55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, 실외, 장대, 사진이(가) 표시된 사진&#10;&#10;자동 생성된 설명">
            <a:extLst>
              <a:ext uri="{FF2B5EF4-FFF2-40B4-BE49-F238E27FC236}">
                <a16:creationId xmlns:a16="http://schemas.microsoft.com/office/drawing/2014/main" id="{4A068979-E57F-478F-A3D1-B5FD3F0A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69" y="180109"/>
            <a:ext cx="91369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DF42-DC6E-43EB-8F69-E037EC36B60A}"/>
              </a:ext>
            </a:extLst>
          </p:cNvPr>
          <p:cNvSpPr txBox="1"/>
          <p:nvPr/>
        </p:nvSpPr>
        <p:spPr>
          <a:xfrm>
            <a:off x="11531616" y="6239435"/>
            <a:ext cx="4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음식, 테이블, 플레이트, 컨테이너이(가) 표시된 사진&#10;&#10;자동 생성된 설명">
            <a:extLst>
              <a:ext uri="{FF2B5EF4-FFF2-40B4-BE49-F238E27FC236}">
                <a16:creationId xmlns:a16="http://schemas.microsoft.com/office/drawing/2014/main" id="{C3462EAA-1C58-4955-B356-E8905258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58"/>
            <a:ext cx="799160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63C84-9196-4271-A9FA-DFA12ABEC98C}"/>
              </a:ext>
            </a:extLst>
          </p:cNvPr>
          <p:cNvSpPr txBox="1"/>
          <p:nvPr/>
        </p:nvSpPr>
        <p:spPr>
          <a:xfrm>
            <a:off x="3981450" y="49530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추진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82C8D-CC3D-4C94-9B12-4A16DC8D4D2A}"/>
              </a:ext>
            </a:extLst>
          </p:cNvPr>
          <p:cNvSpPr txBox="1"/>
          <p:nvPr/>
        </p:nvSpPr>
        <p:spPr>
          <a:xfrm>
            <a:off x="771525" y="1495425"/>
            <a:ext cx="71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 descr="실내, 창문, 건물, 컴퓨터이(가) 표시된 사진&#10;&#10;자동 생성된 설명">
            <a:extLst>
              <a:ext uri="{FF2B5EF4-FFF2-40B4-BE49-F238E27FC236}">
                <a16:creationId xmlns:a16="http://schemas.microsoft.com/office/drawing/2014/main" id="{A509BE8C-238D-4178-B498-0EE3A5C14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233"/>
            <a:ext cx="11988464" cy="4924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80DB5E-B36F-403E-84CD-4593FBA384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1"/>
          <a:stretch/>
        </p:blipFill>
        <p:spPr>
          <a:xfrm>
            <a:off x="384435" y="618565"/>
            <a:ext cx="10291251" cy="25997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14D784-9E8B-480D-B074-1AECBC31F7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r="236"/>
          <a:stretch/>
        </p:blipFill>
        <p:spPr>
          <a:xfrm>
            <a:off x="683634" y="954914"/>
            <a:ext cx="10291250" cy="3732393"/>
          </a:xfrm>
          <a:prstGeom prst="rect">
            <a:avLst/>
          </a:prstGeom>
        </p:spPr>
      </p:pic>
      <p:pic>
        <p:nvPicPr>
          <p:cNvPr id="20" name="그림 19" descr="컴퓨터이(가) 표시된 사진&#10;&#10;자동 생성된 설명">
            <a:extLst>
              <a:ext uri="{FF2B5EF4-FFF2-40B4-BE49-F238E27FC236}">
                <a16:creationId xmlns:a16="http://schemas.microsoft.com/office/drawing/2014/main" id="{CA55D752-52E7-4B9C-987A-B002B5E84B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r="7600"/>
          <a:stretch/>
        </p:blipFill>
        <p:spPr>
          <a:xfrm>
            <a:off x="1005293" y="1274701"/>
            <a:ext cx="10291248" cy="3793206"/>
          </a:xfrm>
          <a:prstGeom prst="rect">
            <a:avLst/>
          </a:prstGeom>
        </p:spPr>
      </p:pic>
      <p:pic>
        <p:nvPicPr>
          <p:cNvPr id="22" name="그림 21" descr="컴퓨터, 키보드이(가) 표시된 사진&#10;&#10;자동 생성된 설명">
            <a:extLst>
              <a:ext uri="{FF2B5EF4-FFF2-40B4-BE49-F238E27FC236}">
                <a16:creationId xmlns:a16="http://schemas.microsoft.com/office/drawing/2014/main" id="{4653DD2D-AD29-4DD5-98E0-1432DACD6C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7020"/>
          <a:stretch/>
        </p:blipFill>
        <p:spPr>
          <a:xfrm>
            <a:off x="1240366" y="1737979"/>
            <a:ext cx="10291250" cy="49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521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장윤성</dc:creator>
  <cp:lastModifiedBy>장윤성</cp:lastModifiedBy>
  <cp:revision>14</cp:revision>
  <dcterms:created xsi:type="dcterms:W3CDTF">2019-09-29T05:11:31Z</dcterms:created>
  <dcterms:modified xsi:type="dcterms:W3CDTF">2019-10-01T02:42:35Z</dcterms:modified>
</cp:coreProperties>
</file>