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FEA"/>
    <a:srgbClr val="F1F1F1"/>
    <a:srgbClr val="F9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0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7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1A-838A-4A6E-961F-3CB932ACB51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3878-65D7-4D57-B804-9C717700D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2383"/>
          </a:xfrm>
        </p:spPr>
        <p:txBody>
          <a:bodyPr/>
          <a:lstStyle/>
          <a:p>
            <a:r>
              <a:rPr lang="en-US" altLang="ko-KR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UI Design</a:t>
            </a:r>
            <a:endParaRPr lang="ko-KR" altLang="en-US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1708"/>
            <a:ext cx="9144000" cy="1266092"/>
          </a:xfrm>
        </p:spPr>
        <p:txBody>
          <a:bodyPr/>
          <a:lstStyle/>
          <a:p>
            <a:r>
              <a:rPr lang="en-US" altLang="ko-KR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UI/UX </a:t>
            </a:r>
            <a:r>
              <a:rPr lang="ko-KR" altLang="en-US" dirty="0" err="1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웹퍼블리셔</a:t>
            </a:r>
            <a:r>
              <a:rPr lang="ko-KR" altLang="en-US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en-US" altLang="ko-KR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&amp; </a:t>
            </a:r>
            <a:r>
              <a:rPr lang="ko-KR" altLang="en-US" dirty="0" err="1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프론트엔드</a:t>
            </a:r>
            <a:endParaRPr lang="en-US" altLang="ko-KR" dirty="0" smtClean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  <a:p>
            <a:r>
              <a:rPr lang="ko-KR" altLang="en-US" dirty="0" err="1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한경훈</a:t>
            </a:r>
            <a:endParaRPr lang="ko-KR" altLang="en-US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9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654" y="66187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Algerian" panose="04020705040A02060702" pitchFamily="82" charset="0"/>
              </a:rPr>
              <a:t>Concept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4" y="1315671"/>
            <a:ext cx="10515600" cy="5111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Concept : </a:t>
            </a:r>
            <a:r>
              <a:rPr lang="ko-KR" altLang="en-US" dirty="0" smtClean="0"/>
              <a:t>깔끔하고 간결하고 파스텔톤으로 포인트를 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Font : 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돋음 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Color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	#f1f1f1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#f9bac5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#b9dfea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1076" y="3910658"/>
            <a:ext cx="2294792" cy="37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1076" y="4405267"/>
            <a:ext cx="2294792" cy="369277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41076" y="4950001"/>
            <a:ext cx="2294792" cy="364513"/>
          </a:xfrm>
          <a:prstGeom prst="rect">
            <a:avLst/>
          </a:prstGeom>
          <a:solidFill>
            <a:srgbClr val="F9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41076" y="5489971"/>
            <a:ext cx="2294792" cy="342900"/>
          </a:xfrm>
          <a:prstGeom prst="rect">
            <a:avLst/>
          </a:prstGeom>
          <a:solidFill>
            <a:srgbClr val="B9DF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3707" y="1455371"/>
            <a:ext cx="4551485" cy="1325563"/>
          </a:xfrm>
        </p:spPr>
        <p:txBody>
          <a:bodyPr/>
          <a:lstStyle/>
          <a:p>
            <a:r>
              <a:rPr lang="en-US" altLang="ko-KR" dirty="0" smtClean="0">
                <a:latin typeface="Algerian" panose="04020705040A02060702" pitchFamily="82" charset="0"/>
              </a:rPr>
              <a:t>Wire-Frame 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5" y="101197"/>
            <a:ext cx="4765431" cy="6464718"/>
          </a:xfrm>
        </p:spPr>
      </p:pic>
      <p:sp>
        <p:nvSpPr>
          <p:cNvPr id="8" name="TextBox 7"/>
          <p:cNvSpPr txBox="1"/>
          <p:nvPr/>
        </p:nvSpPr>
        <p:spPr>
          <a:xfrm>
            <a:off x="1776046" y="2780934"/>
            <a:ext cx="169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PC – UI</a:t>
            </a:r>
          </a:p>
          <a:p>
            <a:pPr algn="ctr"/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1920 X 2977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HY수평선B</vt:lpstr>
      <vt:lpstr>HY크리스탈M</vt:lpstr>
      <vt:lpstr>맑은 고딕</vt:lpstr>
      <vt:lpstr>Algerian</vt:lpstr>
      <vt:lpstr>Arial</vt:lpstr>
      <vt:lpstr>Office 테마</vt:lpstr>
      <vt:lpstr>UI Design</vt:lpstr>
      <vt:lpstr>Concept</vt:lpstr>
      <vt:lpstr>Wire-Frame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user</dc:creator>
  <cp:lastModifiedBy>user</cp:lastModifiedBy>
  <cp:revision>10</cp:revision>
  <dcterms:created xsi:type="dcterms:W3CDTF">2020-08-04T05:13:40Z</dcterms:created>
  <dcterms:modified xsi:type="dcterms:W3CDTF">2020-08-04T06:17:35Z</dcterms:modified>
</cp:coreProperties>
</file>