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6"/>
  </p:notesMasterIdLst>
  <p:sldIdLst>
    <p:sldId id="257" r:id="rId2"/>
    <p:sldId id="256" r:id="rId3"/>
    <p:sldId id="258" r:id="rId4"/>
    <p:sldId id="287" r:id="rId5"/>
    <p:sldId id="324" r:id="rId6"/>
    <p:sldId id="335" r:id="rId7"/>
    <p:sldId id="339" r:id="rId8"/>
    <p:sldId id="265" r:id="rId9"/>
    <p:sldId id="290" r:id="rId10"/>
    <p:sldId id="297" r:id="rId11"/>
    <p:sldId id="315" r:id="rId12"/>
    <p:sldId id="291" r:id="rId13"/>
    <p:sldId id="316" r:id="rId14"/>
    <p:sldId id="317" r:id="rId15"/>
    <p:sldId id="318" r:id="rId16"/>
    <p:sldId id="319" r:id="rId17"/>
    <p:sldId id="320" r:id="rId18"/>
    <p:sldId id="321" r:id="rId19"/>
    <p:sldId id="292" r:id="rId20"/>
    <p:sldId id="299" r:id="rId21"/>
    <p:sldId id="300" r:id="rId22"/>
    <p:sldId id="301" r:id="rId23"/>
    <p:sldId id="302" r:id="rId24"/>
    <p:sldId id="303" r:id="rId25"/>
    <p:sldId id="304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05" r:id="rId34"/>
    <p:sldId id="306" r:id="rId35"/>
    <p:sldId id="329" r:id="rId36"/>
    <p:sldId id="330" r:id="rId37"/>
    <p:sldId id="331" r:id="rId38"/>
    <p:sldId id="332" r:id="rId39"/>
    <p:sldId id="333" r:id="rId40"/>
    <p:sldId id="296" r:id="rId41"/>
    <p:sldId id="338" r:id="rId42"/>
    <p:sldId id="337" r:id="rId43"/>
    <p:sldId id="284" r:id="rId44"/>
    <p:sldId id="285" r:id="rId45"/>
  </p:sldIdLst>
  <p:sldSz cx="12192000" cy="6858000"/>
  <p:notesSz cx="6858000" cy="9144000"/>
  <p:embeddedFontLst>
    <p:embeddedFont>
      <p:font typeface="맑은 고딕" panose="020B0503020000020004" pitchFamily="50" charset="-127"/>
      <p:regular r:id="rId47"/>
      <p:bold r:id="rId48"/>
    </p:embeddedFont>
    <p:embeddedFont>
      <p:font typeface="카카오 Light" panose="020B0600000101010101" pitchFamily="50" charset="-127"/>
      <p:regular r:id="rId49"/>
    </p:embeddedFont>
    <p:embeddedFont>
      <p:font typeface="카카오 Regular" panose="020B0600000101010101" pitchFamily="50" charset="-127"/>
      <p:regular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472C4"/>
    <a:srgbClr val="F2F2F2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482" autoAdjust="0"/>
  </p:normalViewPr>
  <p:slideViewPr>
    <p:cSldViewPr snapToGrid="0" showGuides="1">
      <p:cViewPr varScale="1">
        <p:scale>
          <a:sx n="59" d="100"/>
          <a:sy n="59" d="100"/>
        </p:scale>
        <p:origin x="92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F438D-12B7-4935-A4F0-573C9223F99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C6269-D62A-4D6B-A286-A85B98054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36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제안서에 작성했던 내용 중 인터페이스 및 그래픽 단순화</a:t>
            </a:r>
            <a:r>
              <a:rPr lang="en-US" altLang="ko-KR" dirty="0"/>
              <a:t>, </a:t>
            </a:r>
            <a:r>
              <a:rPr lang="ko-KR" altLang="en-US" dirty="0" err="1"/>
              <a:t>샌드박스</a:t>
            </a:r>
            <a:r>
              <a:rPr lang="ko-KR" altLang="en-US" dirty="0"/>
              <a:t> 모드 조절 추가</a:t>
            </a:r>
            <a:r>
              <a:rPr lang="en-US" altLang="ko-KR" dirty="0"/>
              <a:t>, </a:t>
            </a:r>
            <a:r>
              <a:rPr lang="ko-KR" altLang="en-US" dirty="0"/>
              <a:t>재화 및 상점 시스템 추가를 완성했고 </a:t>
            </a:r>
            <a:endParaRPr lang="en-US" altLang="ko-KR" dirty="0"/>
          </a:p>
          <a:p>
            <a:r>
              <a:rPr lang="ko-KR" altLang="en-US" dirty="0"/>
              <a:t>난이도 조절 추가와 도전과제 추가를 진행중에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C6269-D62A-4D6B-A286-A85B98054B0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646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6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24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44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97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27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8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5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3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50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2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40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26" Type="http://schemas.openxmlformats.org/officeDocument/2006/relationships/image" Target="../media/image6.png"/><Relationship Id="rId3" Type="http://schemas.openxmlformats.org/officeDocument/2006/relationships/image" Target="../media/image43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6.png"/><Relationship Id="rId7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88.png"/><Relationship Id="rId4" Type="http://schemas.openxmlformats.org/officeDocument/2006/relationships/image" Target="../media/image9.png"/><Relationship Id="rId9" Type="http://schemas.openxmlformats.org/officeDocument/2006/relationships/image" Target="../media/image8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53389" y="1941292"/>
            <a:ext cx="808522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2021-1 OSSP</a:t>
            </a:r>
          </a:p>
          <a:p>
            <a:pPr algn="ctr"/>
            <a:r>
              <a:rPr lang="en-US" altLang="ko-KR" sz="3600" dirty="0">
                <a:solidFill>
                  <a:schemeClr val="accent5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OPENSOURCE</a:t>
            </a:r>
            <a:r>
              <a:rPr lang="ko-KR" altLang="en-US" sz="3600" dirty="0">
                <a:solidFill>
                  <a:schemeClr val="accent5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3600" dirty="0">
                <a:solidFill>
                  <a:schemeClr val="accent5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SOFTWARE</a:t>
            </a:r>
            <a:r>
              <a:rPr lang="ko-KR" altLang="en-US" sz="3600" dirty="0">
                <a:solidFill>
                  <a:schemeClr val="accent5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3600" dirty="0">
                <a:solidFill>
                  <a:schemeClr val="accent5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PROJECT</a:t>
            </a:r>
            <a:r>
              <a:rPr lang="ko-KR" altLang="en-US" sz="3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endParaRPr lang="en-US" altLang="ko-KR" sz="3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sz="3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중간 발표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12456" y="5225015"/>
            <a:ext cx="3367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POTBINSU </a:t>
            </a:r>
            <a:r>
              <a:rPr lang="ko-KR" altLang="en-US" sz="11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팥빈수</a:t>
            </a:r>
            <a:endParaRPr lang="en-US" altLang="ko-KR" sz="11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en-US" altLang="ko-KR" sz="11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2017110518 </a:t>
            </a:r>
            <a:r>
              <a:rPr lang="ko-KR" altLang="en-US" sz="11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통계학과 윤상우</a:t>
            </a:r>
            <a:endParaRPr lang="en-US" altLang="ko-KR" sz="11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en-US" altLang="ko-KR" sz="11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2017110493 </a:t>
            </a:r>
            <a:r>
              <a:rPr lang="ko-KR" altLang="en-US" sz="11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통계학과 안수빈</a:t>
            </a:r>
            <a:endParaRPr lang="en-US" altLang="ko-KR" sz="11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en-US" altLang="ko-KR" sz="11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2018112472 </a:t>
            </a:r>
            <a:r>
              <a:rPr lang="ko-KR" altLang="en-US" sz="11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산업시스템공학과 박신영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5448300" y="5178193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5A520C-BE36-4562-9347-313715613A42}"/>
              </a:ext>
            </a:extLst>
          </p:cNvPr>
          <p:cNvSpPr txBox="1"/>
          <p:nvPr/>
        </p:nvSpPr>
        <p:spPr>
          <a:xfrm>
            <a:off x="4412455" y="4105718"/>
            <a:ext cx="336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PBSpytris</a:t>
            </a:r>
            <a:endParaRPr lang="en-US" altLang="ko-KR" sz="18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3" name="Google Shape;213;p24">
            <a:extLst>
              <a:ext uri="{FF2B5EF4-FFF2-40B4-BE49-F238E27FC236}">
                <a16:creationId xmlns:a16="http://schemas.microsoft.com/office/drawing/2014/main" id="{6613DBEF-EBD8-4F08-9D71-95922B49070D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4" name="Google Shape;214;p24">
              <a:extLst>
                <a:ext uri="{FF2B5EF4-FFF2-40B4-BE49-F238E27FC236}">
                  <a16:creationId xmlns:a16="http://schemas.microsoft.com/office/drawing/2014/main" id="{82D00D8C-DAE4-4880-B454-91EF4E9FAF77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5;p24">
              <a:extLst>
                <a:ext uri="{FF2B5EF4-FFF2-40B4-BE49-F238E27FC236}">
                  <a16:creationId xmlns:a16="http://schemas.microsoft.com/office/drawing/2014/main" id="{0FB9691A-84ED-4FE9-8EE6-F1FC9E1CA5EB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6;p24">
              <a:extLst>
                <a:ext uri="{FF2B5EF4-FFF2-40B4-BE49-F238E27FC236}">
                  <a16:creationId xmlns:a16="http://schemas.microsoft.com/office/drawing/2014/main" id="{7FA1787E-889A-46E0-9320-4E380FF0C545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7;p24">
              <a:extLst>
                <a:ext uri="{FF2B5EF4-FFF2-40B4-BE49-F238E27FC236}">
                  <a16:creationId xmlns:a16="http://schemas.microsoft.com/office/drawing/2014/main" id="{59F33D5C-246E-4722-941E-6DEA12277375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8;p24">
              <a:extLst>
                <a:ext uri="{FF2B5EF4-FFF2-40B4-BE49-F238E27FC236}">
                  <a16:creationId xmlns:a16="http://schemas.microsoft.com/office/drawing/2014/main" id="{7AC1E691-B016-492B-BC4F-E22874F520C7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9;p24">
              <a:extLst>
                <a:ext uri="{FF2B5EF4-FFF2-40B4-BE49-F238E27FC236}">
                  <a16:creationId xmlns:a16="http://schemas.microsoft.com/office/drawing/2014/main" id="{6DC0647D-454E-4AD0-A946-248237A7CFBF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0;p24">
              <a:extLst>
                <a:ext uri="{FF2B5EF4-FFF2-40B4-BE49-F238E27FC236}">
                  <a16:creationId xmlns:a16="http://schemas.microsoft.com/office/drawing/2014/main" id="{0ABFAC25-693C-4B8F-AB8A-8885A6C31FF2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1;p24">
              <a:extLst>
                <a:ext uri="{FF2B5EF4-FFF2-40B4-BE49-F238E27FC236}">
                  <a16:creationId xmlns:a16="http://schemas.microsoft.com/office/drawing/2014/main" id="{C9A42D7B-0D35-433B-AE23-12AE951855BA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2;p24">
              <a:extLst>
                <a:ext uri="{FF2B5EF4-FFF2-40B4-BE49-F238E27FC236}">
                  <a16:creationId xmlns:a16="http://schemas.microsoft.com/office/drawing/2014/main" id="{A6C572A3-2208-4A08-8E12-D05E56B4139D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3;p24">
              <a:extLst>
                <a:ext uri="{FF2B5EF4-FFF2-40B4-BE49-F238E27FC236}">
                  <a16:creationId xmlns:a16="http://schemas.microsoft.com/office/drawing/2014/main" id="{17049CA5-AEE1-4A01-8D0D-8F0E64D65FC3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4;p24">
              <a:extLst>
                <a:ext uri="{FF2B5EF4-FFF2-40B4-BE49-F238E27FC236}">
                  <a16:creationId xmlns:a16="http://schemas.microsoft.com/office/drawing/2014/main" id="{97686DA7-796B-4BD5-9C86-6765ADDCC18B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5;p24">
              <a:extLst>
                <a:ext uri="{FF2B5EF4-FFF2-40B4-BE49-F238E27FC236}">
                  <a16:creationId xmlns:a16="http://schemas.microsoft.com/office/drawing/2014/main" id="{7ED3A7DD-885F-4D51-AB56-D968A28815F3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8304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03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진행상황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5411721-E58B-4BB5-A6AF-00A94DF147AF}"/>
              </a:ext>
            </a:extLst>
          </p:cNvPr>
          <p:cNvGrpSpPr/>
          <p:nvPr/>
        </p:nvGrpSpPr>
        <p:grpSpPr>
          <a:xfrm>
            <a:off x="4954852" y="1457723"/>
            <a:ext cx="2282291" cy="495075"/>
            <a:chOff x="1000845" y="1542648"/>
            <a:chExt cx="2282291" cy="495075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D6FB4D4-AB38-44AE-9263-7E7B4F4EA802}"/>
                </a:ext>
              </a:extLst>
            </p:cNvPr>
            <p:cNvCxnSpPr/>
            <p:nvPr/>
          </p:nvCxnSpPr>
          <p:spPr>
            <a:xfrm>
              <a:off x="1000845" y="2037723"/>
              <a:ext cx="228229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3362F5-2481-46F6-9279-483B2EE5D856}"/>
                </a:ext>
              </a:extLst>
            </p:cNvPr>
            <p:cNvSpPr txBox="1"/>
            <p:nvPr/>
          </p:nvSpPr>
          <p:spPr>
            <a:xfrm>
              <a:off x="1000845" y="1542648"/>
              <a:ext cx="2282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PBSpytris</a:t>
              </a:r>
              <a:endPara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BF9096C-D0C5-4280-85C2-BB0838602DD8}"/>
              </a:ext>
            </a:extLst>
          </p:cNvPr>
          <p:cNvSpPr/>
          <p:nvPr/>
        </p:nvSpPr>
        <p:spPr>
          <a:xfrm>
            <a:off x="4319679" y="2470144"/>
            <a:ext cx="3552642" cy="5780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인터페이스 및 그래픽 단순화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2B954F-7D90-4DAC-B2A9-D5BDEAEB62C0}"/>
              </a:ext>
            </a:extLst>
          </p:cNvPr>
          <p:cNvSpPr/>
          <p:nvPr/>
        </p:nvSpPr>
        <p:spPr>
          <a:xfrm>
            <a:off x="4319679" y="4728410"/>
            <a:ext cx="3552641" cy="5780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재화 및 상점 시스템 추가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9EFD0A6-A8BB-4C3F-A58F-EC6F5F5BF15D}"/>
              </a:ext>
            </a:extLst>
          </p:cNvPr>
          <p:cNvSpPr/>
          <p:nvPr/>
        </p:nvSpPr>
        <p:spPr>
          <a:xfrm>
            <a:off x="4319678" y="5523635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도전과제 추가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3981C4-E3F8-42D1-B8D5-6DC2FA3B68FE}"/>
              </a:ext>
            </a:extLst>
          </p:cNvPr>
          <p:cNvSpPr/>
          <p:nvPr/>
        </p:nvSpPr>
        <p:spPr>
          <a:xfrm>
            <a:off x="4319676" y="3996889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난이도 조절 추가</a:t>
            </a:r>
          </a:p>
        </p:txBody>
      </p:sp>
      <p:grpSp>
        <p:nvGrpSpPr>
          <p:cNvPr id="13" name="Google Shape;213;p24">
            <a:extLst>
              <a:ext uri="{FF2B5EF4-FFF2-40B4-BE49-F238E27FC236}">
                <a16:creationId xmlns:a16="http://schemas.microsoft.com/office/drawing/2014/main" id="{BFC181D6-7AAF-4854-8356-4E23BD8CE871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14" name="Google Shape;214;p24">
              <a:extLst>
                <a:ext uri="{FF2B5EF4-FFF2-40B4-BE49-F238E27FC236}">
                  <a16:creationId xmlns:a16="http://schemas.microsoft.com/office/drawing/2014/main" id="{82B0FE38-DD61-461C-940B-456B12B22E80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5;p24">
              <a:extLst>
                <a:ext uri="{FF2B5EF4-FFF2-40B4-BE49-F238E27FC236}">
                  <a16:creationId xmlns:a16="http://schemas.microsoft.com/office/drawing/2014/main" id="{530C9F38-D6E4-4EF8-B2DB-C8E262C57E79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6;p24">
              <a:extLst>
                <a:ext uri="{FF2B5EF4-FFF2-40B4-BE49-F238E27FC236}">
                  <a16:creationId xmlns:a16="http://schemas.microsoft.com/office/drawing/2014/main" id="{FEB3ED3F-C81D-44B8-9FBB-2B6064639523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7;p24">
              <a:extLst>
                <a:ext uri="{FF2B5EF4-FFF2-40B4-BE49-F238E27FC236}">
                  <a16:creationId xmlns:a16="http://schemas.microsoft.com/office/drawing/2014/main" id="{291FB95A-4F44-4986-B256-EC30CF0C3176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8;p24">
              <a:extLst>
                <a:ext uri="{FF2B5EF4-FFF2-40B4-BE49-F238E27FC236}">
                  <a16:creationId xmlns:a16="http://schemas.microsoft.com/office/drawing/2014/main" id="{D362C262-BAE2-43FD-AF8D-6B2FD0CDD50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9;p24">
              <a:extLst>
                <a:ext uri="{FF2B5EF4-FFF2-40B4-BE49-F238E27FC236}">
                  <a16:creationId xmlns:a16="http://schemas.microsoft.com/office/drawing/2014/main" id="{DFC93CEE-2385-4719-88E8-FE2043A4BF89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0;p24">
              <a:extLst>
                <a:ext uri="{FF2B5EF4-FFF2-40B4-BE49-F238E27FC236}">
                  <a16:creationId xmlns:a16="http://schemas.microsoft.com/office/drawing/2014/main" id="{8230A67C-65FB-41A5-9404-F46876AE461C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1;p24">
              <a:extLst>
                <a:ext uri="{FF2B5EF4-FFF2-40B4-BE49-F238E27FC236}">
                  <a16:creationId xmlns:a16="http://schemas.microsoft.com/office/drawing/2014/main" id="{B97C51AC-1AE5-45A9-8EBD-0B410E140874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2;p24">
              <a:extLst>
                <a:ext uri="{FF2B5EF4-FFF2-40B4-BE49-F238E27FC236}">
                  <a16:creationId xmlns:a16="http://schemas.microsoft.com/office/drawing/2014/main" id="{48196300-FDDC-4BC5-805A-211348F60643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3;p24">
              <a:extLst>
                <a:ext uri="{FF2B5EF4-FFF2-40B4-BE49-F238E27FC236}">
                  <a16:creationId xmlns:a16="http://schemas.microsoft.com/office/drawing/2014/main" id="{3D629ECE-83A8-4E84-A6ED-E65842B8F132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4;p24">
              <a:extLst>
                <a:ext uri="{FF2B5EF4-FFF2-40B4-BE49-F238E27FC236}">
                  <a16:creationId xmlns:a16="http://schemas.microsoft.com/office/drawing/2014/main" id="{A443B17B-B90A-4CBA-B448-FC5BE2B2E9DB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5;p24">
              <a:extLst>
                <a:ext uri="{FF2B5EF4-FFF2-40B4-BE49-F238E27FC236}">
                  <a16:creationId xmlns:a16="http://schemas.microsoft.com/office/drawing/2014/main" id="{15E6D194-821A-4BE7-9B4E-99FDF97E36DB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ED501A7-DC5B-4B35-BF2A-B74E475E5297}"/>
              </a:ext>
            </a:extLst>
          </p:cNvPr>
          <p:cNvSpPr/>
          <p:nvPr/>
        </p:nvSpPr>
        <p:spPr>
          <a:xfrm>
            <a:off x="4319676" y="3249055"/>
            <a:ext cx="3552641" cy="5780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샌드박스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 조절 추가</a:t>
            </a:r>
          </a:p>
        </p:txBody>
      </p:sp>
    </p:spTree>
    <p:extLst>
      <p:ext uri="{BB962C8B-B14F-4D97-AF65-F5344CB8AC3E}">
        <p14:creationId xmlns:p14="http://schemas.microsoft.com/office/powerpoint/2010/main" val="1887436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03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진행상황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윤상우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Google Shape;213;p24">
            <a:extLst>
              <a:ext uri="{FF2B5EF4-FFF2-40B4-BE49-F238E27FC236}">
                <a16:creationId xmlns:a16="http://schemas.microsoft.com/office/drawing/2014/main" id="{21C2C93F-1CF2-42D6-8E59-9E0F30B5AC8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9" name="Google Shape;214;p24">
              <a:extLst>
                <a:ext uri="{FF2B5EF4-FFF2-40B4-BE49-F238E27FC236}">
                  <a16:creationId xmlns:a16="http://schemas.microsoft.com/office/drawing/2014/main" id="{EC07BC09-9316-47C7-A90D-1762096E4B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;p24">
              <a:extLst>
                <a:ext uri="{FF2B5EF4-FFF2-40B4-BE49-F238E27FC236}">
                  <a16:creationId xmlns:a16="http://schemas.microsoft.com/office/drawing/2014/main" id="{B869FC71-F17E-4371-A883-F386B25B152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;p24">
              <a:extLst>
                <a:ext uri="{FF2B5EF4-FFF2-40B4-BE49-F238E27FC236}">
                  <a16:creationId xmlns:a16="http://schemas.microsoft.com/office/drawing/2014/main" id="{719819DB-7B25-4E02-BE2B-2413C389B594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;p24">
              <a:extLst>
                <a:ext uri="{FF2B5EF4-FFF2-40B4-BE49-F238E27FC236}">
                  <a16:creationId xmlns:a16="http://schemas.microsoft.com/office/drawing/2014/main" id="{0E3D5C14-D1D3-4236-9415-F3C417E6855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;p24">
              <a:extLst>
                <a:ext uri="{FF2B5EF4-FFF2-40B4-BE49-F238E27FC236}">
                  <a16:creationId xmlns:a16="http://schemas.microsoft.com/office/drawing/2014/main" id="{F04C26DF-20B1-463E-B07A-C8686341237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4">
              <a:extLst>
                <a:ext uri="{FF2B5EF4-FFF2-40B4-BE49-F238E27FC236}">
                  <a16:creationId xmlns:a16="http://schemas.microsoft.com/office/drawing/2014/main" id="{035FFB3C-733C-48ED-8D81-18E220A24E2A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4">
              <a:extLst>
                <a:ext uri="{FF2B5EF4-FFF2-40B4-BE49-F238E27FC236}">
                  <a16:creationId xmlns:a16="http://schemas.microsoft.com/office/drawing/2014/main" id="{5A67B953-180F-47A4-A4C1-006EC868E0B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4">
              <a:extLst>
                <a:ext uri="{FF2B5EF4-FFF2-40B4-BE49-F238E27FC236}">
                  <a16:creationId xmlns:a16="http://schemas.microsoft.com/office/drawing/2014/main" id="{27844C03-08F8-46FF-AD8C-FC9AF3D4D14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4">
              <a:extLst>
                <a:ext uri="{FF2B5EF4-FFF2-40B4-BE49-F238E27FC236}">
                  <a16:creationId xmlns:a16="http://schemas.microsoft.com/office/drawing/2014/main" id="{14B2391F-A4AA-48B8-B7AA-E2146DB04DA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4">
              <a:extLst>
                <a:ext uri="{FF2B5EF4-FFF2-40B4-BE49-F238E27FC236}">
                  <a16:creationId xmlns:a16="http://schemas.microsoft.com/office/drawing/2014/main" id="{07F13566-7E16-402E-87B9-01E7477AFD98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4">
              <a:extLst>
                <a:ext uri="{FF2B5EF4-FFF2-40B4-BE49-F238E27FC236}">
                  <a16:creationId xmlns:a16="http://schemas.microsoft.com/office/drawing/2014/main" id="{628D4E0F-C773-4E0A-88AF-1B73960B047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4">
              <a:extLst>
                <a:ext uri="{FF2B5EF4-FFF2-40B4-BE49-F238E27FC236}">
                  <a16:creationId xmlns:a16="http://schemas.microsoft.com/office/drawing/2014/main" id="{ED4A6A2A-0137-40D0-9F64-F54D9FF260D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25B4BA4-A0A8-4FCF-AF11-935702F13FF4}"/>
              </a:ext>
            </a:extLst>
          </p:cNvPr>
          <p:cNvSpPr txBox="1"/>
          <p:nvPr/>
        </p:nvSpPr>
        <p:spPr>
          <a:xfrm>
            <a:off x="4465368" y="1202027"/>
            <a:ext cx="3152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1. Lightning ITEM</a:t>
            </a:r>
          </a:p>
        </p:txBody>
      </p:sp>
      <p:pic>
        <p:nvPicPr>
          <p:cNvPr id="51" name="그림 7" descr="텍스트, 방, 도박장이(가) 표시된 사진&#10;&#10;자동 생성된 설명">
            <a:extLst>
              <a:ext uri="{FF2B5EF4-FFF2-40B4-BE49-F238E27FC236}">
                <a16:creationId xmlns:a16="http://schemas.microsoft.com/office/drawing/2014/main" id="{FF45DE23-0DB1-43F2-B9E2-C7155881A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320" y="1823752"/>
            <a:ext cx="914400" cy="914400"/>
          </a:xfrm>
          <a:prstGeom prst="rect">
            <a:avLst/>
          </a:prstGeom>
        </p:spPr>
      </p:pic>
      <p:pic>
        <p:nvPicPr>
          <p:cNvPr id="52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96E2BBF4-4F38-4773-8FEC-156DA920F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85" y="1823752"/>
            <a:ext cx="4042611" cy="914400"/>
          </a:xfrm>
          <a:prstGeom prst="rect">
            <a:avLst/>
          </a:prstGeom>
        </p:spPr>
      </p:pic>
      <p:grpSp>
        <p:nvGrpSpPr>
          <p:cNvPr id="53" name="그룹 6">
            <a:extLst>
              <a:ext uri="{FF2B5EF4-FFF2-40B4-BE49-F238E27FC236}">
                <a16:creationId xmlns:a16="http://schemas.microsoft.com/office/drawing/2014/main" id="{403879E1-96E3-4A93-AEA1-8D2F323A6C34}"/>
              </a:ext>
            </a:extLst>
          </p:cNvPr>
          <p:cNvGrpSpPr/>
          <p:nvPr/>
        </p:nvGrpSpPr>
        <p:grpSpPr>
          <a:xfrm>
            <a:off x="4681320" y="3307802"/>
            <a:ext cx="3079271" cy="2245045"/>
            <a:chOff x="839647" y="3483712"/>
            <a:chExt cx="2380326" cy="1215154"/>
          </a:xfrm>
        </p:grpSpPr>
        <p:pic>
          <p:nvPicPr>
            <p:cNvPr id="54" name="그림 30">
              <a:extLst>
                <a:ext uri="{FF2B5EF4-FFF2-40B4-BE49-F238E27FC236}">
                  <a16:creationId xmlns:a16="http://schemas.microsoft.com/office/drawing/2014/main" id="{9A84F2F7-61AA-4A5D-8539-E0AFCD8CE5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53" t="53050" r="23177" b="1350"/>
            <a:stretch/>
          </p:blipFill>
          <p:spPr>
            <a:xfrm>
              <a:off x="839647" y="3483712"/>
              <a:ext cx="2380326" cy="1215154"/>
            </a:xfrm>
            <a:prstGeom prst="rect">
              <a:avLst/>
            </a:prstGeom>
          </p:spPr>
        </p:pic>
        <p:pic>
          <p:nvPicPr>
            <p:cNvPr id="55" name="그림 35">
              <a:extLst>
                <a:ext uri="{FF2B5EF4-FFF2-40B4-BE49-F238E27FC236}">
                  <a16:creationId xmlns:a16="http://schemas.microsoft.com/office/drawing/2014/main" id="{E32F9C78-22FC-43D6-858F-8D8DF00625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34" t="38343" r="63710" b="57588"/>
            <a:stretch/>
          </p:blipFill>
          <p:spPr>
            <a:xfrm>
              <a:off x="1305235" y="4093915"/>
              <a:ext cx="109538" cy="108435"/>
            </a:xfrm>
            <a:prstGeom prst="rect">
              <a:avLst/>
            </a:prstGeom>
          </p:spPr>
        </p:pic>
      </p:grpSp>
      <p:pic>
        <p:nvPicPr>
          <p:cNvPr id="56" name="Picture 4">
            <a:extLst>
              <a:ext uri="{FF2B5EF4-FFF2-40B4-BE49-F238E27FC236}">
                <a16:creationId xmlns:a16="http://schemas.microsoft.com/office/drawing/2014/main" id="{36D38FCD-C4F2-43AB-8D8B-016E958BB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126" y="4227909"/>
            <a:ext cx="676256" cy="40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액자 5">
            <a:extLst>
              <a:ext uri="{FF2B5EF4-FFF2-40B4-BE49-F238E27FC236}">
                <a16:creationId xmlns:a16="http://schemas.microsoft.com/office/drawing/2014/main" id="{AD7B83B0-1DDC-4167-A91A-D33AECE6F4A6}"/>
              </a:ext>
            </a:extLst>
          </p:cNvPr>
          <p:cNvSpPr/>
          <p:nvPr/>
        </p:nvSpPr>
        <p:spPr>
          <a:xfrm>
            <a:off x="7098237" y="3334552"/>
            <a:ext cx="662353" cy="817387"/>
          </a:xfrm>
          <a:prstGeom prst="fram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CD1E01-64A7-451F-BBCA-CCCDADDF6642}"/>
              </a:ext>
            </a:extLst>
          </p:cNvPr>
          <p:cNvSpPr txBox="1"/>
          <p:nvPr/>
        </p:nvSpPr>
        <p:spPr>
          <a:xfrm>
            <a:off x="4892337" y="3577121"/>
            <a:ext cx="1659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FF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하강 및 안착</a:t>
            </a:r>
            <a:endParaRPr lang="en-US" altLang="ko-KR" sz="1400" b="1" dirty="0">
              <a:solidFill>
                <a:srgbClr val="FFFF00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pic>
        <p:nvPicPr>
          <p:cNvPr id="59" name="Picture 8">
            <a:extLst>
              <a:ext uri="{FF2B5EF4-FFF2-40B4-BE49-F238E27FC236}">
                <a16:creationId xmlns:a16="http://schemas.microsoft.com/office/drawing/2014/main" id="{4F7D4E88-A28C-40F1-A5D6-6F6D3E540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5823" b="78481" l="24906" r="31039">
                        <a14:foregroundMark x1="27409" y1="65823" x2="27910" y2="658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180" t="64673" r="68147" b="19927"/>
          <a:stretch/>
        </p:blipFill>
        <p:spPr bwMode="auto">
          <a:xfrm>
            <a:off x="5168100" y="3865058"/>
            <a:ext cx="457490" cy="57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그림 40">
            <a:extLst>
              <a:ext uri="{FF2B5EF4-FFF2-40B4-BE49-F238E27FC236}">
                <a16:creationId xmlns:a16="http://schemas.microsoft.com/office/drawing/2014/main" id="{4D2F748E-ADFC-4EFC-AF3B-53EEF41D760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2" t="51394" r="22848"/>
          <a:stretch/>
        </p:blipFill>
        <p:spPr>
          <a:xfrm>
            <a:off x="8485692" y="3317554"/>
            <a:ext cx="3131196" cy="2235294"/>
          </a:xfrm>
          <a:prstGeom prst="rect">
            <a:avLst/>
          </a:prstGeom>
        </p:spPr>
      </p:pic>
      <p:sp>
        <p:nvSpPr>
          <p:cNvPr id="61" name="액자 42">
            <a:extLst>
              <a:ext uri="{FF2B5EF4-FFF2-40B4-BE49-F238E27FC236}">
                <a16:creationId xmlns:a16="http://schemas.microsoft.com/office/drawing/2014/main" id="{3B52DC5D-2C27-4A01-B470-5C02789CFE0E}"/>
              </a:ext>
            </a:extLst>
          </p:cNvPr>
          <p:cNvSpPr/>
          <p:nvPr/>
        </p:nvSpPr>
        <p:spPr>
          <a:xfrm>
            <a:off x="8919134" y="4235281"/>
            <a:ext cx="459328" cy="582905"/>
          </a:xfrm>
          <a:prstGeom prst="frame">
            <a:avLst>
              <a:gd name="adj1" fmla="val 542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66CE09-D722-4263-BBB0-5834C7D384B3}"/>
              </a:ext>
            </a:extLst>
          </p:cNvPr>
          <p:cNvSpPr txBox="1"/>
          <p:nvPr/>
        </p:nvSpPr>
        <p:spPr>
          <a:xfrm>
            <a:off x="8774968" y="3927504"/>
            <a:ext cx="1283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FF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3x3 </a:t>
            </a:r>
            <a:r>
              <a:rPr lang="ko-KR" altLang="en-US" sz="1400" b="1" dirty="0">
                <a:solidFill>
                  <a:srgbClr val="FFFF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삭제</a:t>
            </a:r>
            <a:endParaRPr lang="en-US" altLang="ko-KR" sz="1400" b="1" dirty="0">
              <a:solidFill>
                <a:srgbClr val="FFFF00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grpSp>
        <p:nvGrpSpPr>
          <p:cNvPr id="42" name="그룹 1">
            <a:extLst>
              <a:ext uri="{FF2B5EF4-FFF2-40B4-BE49-F238E27FC236}">
                <a16:creationId xmlns:a16="http://schemas.microsoft.com/office/drawing/2014/main" id="{8682DE83-9A02-49E7-80C8-AB1B7643DDCB}"/>
              </a:ext>
            </a:extLst>
          </p:cNvPr>
          <p:cNvGrpSpPr/>
          <p:nvPr/>
        </p:nvGrpSpPr>
        <p:grpSpPr>
          <a:xfrm>
            <a:off x="305937" y="1577210"/>
            <a:ext cx="3552645" cy="2972059"/>
            <a:chOff x="527322" y="1861985"/>
            <a:chExt cx="3552645" cy="2972059"/>
          </a:xfrm>
        </p:grpSpPr>
        <p:grpSp>
          <p:nvGrpSpPr>
            <p:cNvPr id="43" name="그룹 16">
              <a:extLst>
                <a:ext uri="{FF2B5EF4-FFF2-40B4-BE49-F238E27FC236}">
                  <a16:creationId xmlns:a16="http://schemas.microsoft.com/office/drawing/2014/main" id="{E5C4E0B5-4986-4186-B536-4204CB7FEAEA}"/>
                </a:ext>
              </a:extLst>
            </p:cNvPr>
            <p:cNvGrpSpPr/>
            <p:nvPr/>
          </p:nvGrpSpPr>
          <p:grpSpPr>
            <a:xfrm>
              <a:off x="1162498" y="1861985"/>
              <a:ext cx="2282291" cy="495075"/>
              <a:chOff x="1000845" y="1542648"/>
              <a:chExt cx="2282291" cy="495075"/>
            </a:xfrm>
          </p:grpSpPr>
          <p:cxnSp>
            <p:nvCxnSpPr>
              <p:cNvPr id="47" name="직선 연결선 17">
                <a:extLst>
                  <a:ext uri="{FF2B5EF4-FFF2-40B4-BE49-F238E27FC236}">
                    <a16:creationId xmlns:a16="http://schemas.microsoft.com/office/drawing/2014/main" id="{5E66415C-AEEC-4217-9C52-A165D1D744C5}"/>
                  </a:ext>
                </a:extLst>
              </p:cNvPr>
              <p:cNvCxnSpPr/>
              <p:nvPr/>
            </p:nvCxnSpPr>
            <p:spPr>
              <a:xfrm>
                <a:off x="1000845" y="2037723"/>
                <a:ext cx="2282291" cy="0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4F75D5D-DE61-4941-9515-BA05E1B72CC4}"/>
                  </a:ext>
                </a:extLst>
              </p:cNvPr>
              <p:cNvSpPr txBox="1"/>
              <p:nvPr/>
            </p:nvSpPr>
            <p:spPr>
              <a:xfrm>
                <a:off x="1000845" y="1542648"/>
                <a:ext cx="22822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err="1"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PBSpytris</a:t>
                </a:r>
                <a:endParaRPr lang="en-US" altLang="ko-KR" sz="2000" dirty="0">
                  <a:latin typeface="카카오 Regular" panose="020B0600000101010101" pitchFamily="50" charset="-127"/>
                  <a:ea typeface="카카오 Regular" panose="020B0600000101010101" pitchFamily="50" charset="-127"/>
                </a:endParaRPr>
              </a:p>
            </p:txBody>
          </p:sp>
        </p:grpSp>
        <p:sp>
          <p:nvSpPr>
            <p:cNvPr id="44" name="직사각형 21">
              <a:extLst>
                <a:ext uri="{FF2B5EF4-FFF2-40B4-BE49-F238E27FC236}">
                  <a16:creationId xmlns:a16="http://schemas.microsoft.com/office/drawing/2014/main" id="{59624C78-102A-4D53-B1C2-13B476F66068}"/>
                </a:ext>
              </a:extLst>
            </p:cNvPr>
            <p:cNvSpPr/>
            <p:nvPr/>
          </p:nvSpPr>
          <p:spPr>
            <a:xfrm>
              <a:off x="527325" y="2729270"/>
              <a:ext cx="3552642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아이템 기능 생성</a:t>
              </a:r>
            </a:p>
          </p:txBody>
        </p:sp>
        <p:sp>
          <p:nvSpPr>
            <p:cNvPr id="45" name="직사각형 24">
              <a:extLst>
                <a:ext uri="{FF2B5EF4-FFF2-40B4-BE49-F238E27FC236}">
                  <a16:creationId xmlns:a16="http://schemas.microsoft.com/office/drawing/2014/main" id="{CE659E6B-D2EB-4039-B614-06F5FDE0B513}"/>
                </a:ext>
              </a:extLst>
            </p:cNvPr>
            <p:cNvSpPr/>
            <p:nvPr/>
          </p:nvSpPr>
          <p:spPr>
            <a:xfrm>
              <a:off x="527322" y="425601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상점 시스템 생성</a:t>
              </a:r>
            </a:p>
          </p:txBody>
        </p:sp>
        <p:sp>
          <p:nvSpPr>
            <p:cNvPr id="46" name="직사각형 25">
              <a:extLst>
                <a:ext uri="{FF2B5EF4-FFF2-40B4-BE49-F238E27FC236}">
                  <a16:creationId xmlns:a16="http://schemas.microsoft.com/office/drawing/2014/main" id="{9275EAFC-9B9E-4095-B138-1E5BD3120314}"/>
                </a:ext>
              </a:extLst>
            </p:cNvPr>
            <p:cNvSpPr/>
            <p:nvPr/>
          </p:nvSpPr>
          <p:spPr>
            <a:xfrm>
              <a:off x="527326" y="352449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재화 알고리즘  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496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03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진행상황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윤상우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Google Shape;213;p24">
            <a:extLst>
              <a:ext uri="{FF2B5EF4-FFF2-40B4-BE49-F238E27FC236}">
                <a16:creationId xmlns:a16="http://schemas.microsoft.com/office/drawing/2014/main" id="{21C2C93F-1CF2-42D6-8E59-9E0F30B5AC8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9" name="Google Shape;214;p24">
              <a:extLst>
                <a:ext uri="{FF2B5EF4-FFF2-40B4-BE49-F238E27FC236}">
                  <a16:creationId xmlns:a16="http://schemas.microsoft.com/office/drawing/2014/main" id="{EC07BC09-9316-47C7-A90D-1762096E4B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;p24">
              <a:extLst>
                <a:ext uri="{FF2B5EF4-FFF2-40B4-BE49-F238E27FC236}">
                  <a16:creationId xmlns:a16="http://schemas.microsoft.com/office/drawing/2014/main" id="{B869FC71-F17E-4371-A883-F386B25B152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;p24">
              <a:extLst>
                <a:ext uri="{FF2B5EF4-FFF2-40B4-BE49-F238E27FC236}">
                  <a16:creationId xmlns:a16="http://schemas.microsoft.com/office/drawing/2014/main" id="{719819DB-7B25-4E02-BE2B-2413C389B594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;p24">
              <a:extLst>
                <a:ext uri="{FF2B5EF4-FFF2-40B4-BE49-F238E27FC236}">
                  <a16:creationId xmlns:a16="http://schemas.microsoft.com/office/drawing/2014/main" id="{0E3D5C14-D1D3-4236-9415-F3C417E6855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;p24">
              <a:extLst>
                <a:ext uri="{FF2B5EF4-FFF2-40B4-BE49-F238E27FC236}">
                  <a16:creationId xmlns:a16="http://schemas.microsoft.com/office/drawing/2014/main" id="{F04C26DF-20B1-463E-B07A-C8686341237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4">
              <a:extLst>
                <a:ext uri="{FF2B5EF4-FFF2-40B4-BE49-F238E27FC236}">
                  <a16:creationId xmlns:a16="http://schemas.microsoft.com/office/drawing/2014/main" id="{035FFB3C-733C-48ED-8D81-18E220A24E2A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4">
              <a:extLst>
                <a:ext uri="{FF2B5EF4-FFF2-40B4-BE49-F238E27FC236}">
                  <a16:creationId xmlns:a16="http://schemas.microsoft.com/office/drawing/2014/main" id="{5A67B953-180F-47A4-A4C1-006EC868E0B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4">
              <a:extLst>
                <a:ext uri="{FF2B5EF4-FFF2-40B4-BE49-F238E27FC236}">
                  <a16:creationId xmlns:a16="http://schemas.microsoft.com/office/drawing/2014/main" id="{27844C03-08F8-46FF-AD8C-FC9AF3D4D14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4">
              <a:extLst>
                <a:ext uri="{FF2B5EF4-FFF2-40B4-BE49-F238E27FC236}">
                  <a16:creationId xmlns:a16="http://schemas.microsoft.com/office/drawing/2014/main" id="{14B2391F-A4AA-48B8-B7AA-E2146DB04DA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4">
              <a:extLst>
                <a:ext uri="{FF2B5EF4-FFF2-40B4-BE49-F238E27FC236}">
                  <a16:creationId xmlns:a16="http://schemas.microsoft.com/office/drawing/2014/main" id="{07F13566-7E16-402E-87B9-01E7477AFD98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4">
              <a:extLst>
                <a:ext uri="{FF2B5EF4-FFF2-40B4-BE49-F238E27FC236}">
                  <a16:creationId xmlns:a16="http://schemas.microsoft.com/office/drawing/2014/main" id="{628D4E0F-C773-4E0A-88AF-1B73960B047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4">
              <a:extLst>
                <a:ext uri="{FF2B5EF4-FFF2-40B4-BE49-F238E27FC236}">
                  <a16:creationId xmlns:a16="http://schemas.microsoft.com/office/drawing/2014/main" id="{ED4A6A2A-0137-40D0-9F64-F54D9FF260D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그림 10">
            <a:extLst>
              <a:ext uri="{FF2B5EF4-FFF2-40B4-BE49-F238E27FC236}">
                <a16:creationId xmlns:a16="http://schemas.microsoft.com/office/drawing/2014/main" id="{F88709FC-3FF3-4400-AF4B-C4C9FF422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562" y="1819956"/>
            <a:ext cx="914400" cy="914400"/>
          </a:xfrm>
          <a:prstGeom prst="rect">
            <a:avLst/>
          </a:prstGeom>
        </p:spPr>
      </p:pic>
      <p:pic>
        <p:nvPicPr>
          <p:cNvPr id="26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BB534E0D-75CE-4B58-B823-BD693E849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356" y="1827597"/>
            <a:ext cx="4042611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25B4BA4-A0A8-4FCF-AF11-935702F13FF4}"/>
              </a:ext>
            </a:extLst>
          </p:cNvPr>
          <p:cNvSpPr txBox="1"/>
          <p:nvPr/>
        </p:nvSpPr>
        <p:spPr>
          <a:xfrm>
            <a:off x="4465368" y="1199415"/>
            <a:ext cx="3152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2. TNT ITEM</a:t>
            </a:r>
          </a:p>
        </p:txBody>
      </p:sp>
      <p:pic>
        <p:nvPicPr>
          <p:cNvPr id="43" name="그림 44">
            <a:extLst>
              <a:ext uri="{FF2B5EF4-FFF2-40B4-BE49-F238E27FC236}">
                <a16:creationId xmlns:a16="http://schemas.microsoft.com/office/drawing/2014/main" id="{027D44BC-7D83-48FC-8F42-C4655DA997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2" t="54401" r="23694"/>
          <a:stretch/>
        </p:blipFill>
        <p:spPr>
          <a:xfrm>
            <a:off x="4672713" y="3283383"/>
            <a:ext cx="3098823" cy="2251144"/>
          </a:xfrm>
          <a:prstGeom prst="rect">
            <a:avLst/>
          </a:prstGeom>
        </p:spPr>
      </p:pic>
      <p:sp>
        <p:nvSpPr>
          <p:cNvPr id="44" name="액자 46">
            <a:extLst>
              <a:ext uri="{FF2B5EF4-FFF2-40B4-BE49-F238E27FC236}">
                <a16:creationId xmlns:a16="http://schemas.microsoft.com/office/drawing/2014/main" id="{C0CC75E3-1952-425E-80B6-1DD32E7247B9}"/>
              </a:ext>
            </a:extLst>
          </p:cNvPr>
          <p:cNvSpPr/>
          <p:nvPr/>
        </p:nvSpPr>
        <p:spPr>
          <a:xfrm>
            <a:off x="7236086" y="3714411"/>
            <a:ext cx="504748" cy="956003"/>
          </a:xfrm>
          <a:prstGeom prst="fram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5" name="그림 50">
            <a:extLst>
              <a:ext uri="{FF2B5EF4-FFF2-40B4-BE49-F238E27FC236}">
                <a16:creationId xmlns:a16="http://schemas.microsoft.com/office/drawing/2014/main" id="{2ACC3439-861C-42C2-8F7D-2DBC5C3C30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1" t="25619" r="63776" b="70449"/>
          <a:stretch/>
        </p:blipFill>
        <p:spPr>
          <a:xfrm>
            <a:off x="4913608" y="4161312"/>
            <a:ext cx="141263" cy="185491"/>
          </a:xfrm>
          <a:prstGeom prst="rect">
            <a:avLst/>
          </a:prstGeom>
        </p:spPr>
      </p:pic>
      <p:pic>
        <p:nvPicPr>
          <p:cNvPr id="46" name="그림 60">
            <a:extLst>
              <a:ext uri="{FF2B5EF4-FFF2-40B4-BE49-F238E27FC236}">
                <a16:creationId xmlns:a16="http://schemas.microsoft.com/office/drawing/2014/main" id="{46DBE441-E1B5-4414-8CA4-FCB9044834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6" t="47646" r="23704" b="1482"/>
          <a:stretch/>
        </p:blipFill>
        <p:spPr>
          <a:xfrm>
            <a:off x="8494409" y="3268961"/>
            <a:ext cx="3122479" cy="228388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DD34272-4BAE-4F0D-A1CF-FCBF5E0DE4B8}"/>
              </a:ext>
            </a:extLst>
          </p:cNvPr>
          <p:cNvSpPr txBox="1"/>
          <p:nvPr/>
        </p:nvSpPr>
        <p:spPr>
          <a:xfrm>
            <a:off x="4645347" y="3357088"/>
            <a:ext cx="1199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FF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하강 및 안착</a:t>
            </a:r>
            <a:endParaRPr lang="en-US" altLang="ko-KR" sz="1400" b="1" dirty="0">
              <a:solidFill>
                <a:srgbClr val="FFFF00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pic>
        <p:nvPicPr>
          <p:cNvPr id="48" name="Picture 8">
            <a:extLst>
              <a:ext uri="{FF2B5EF4-FFF2-40B4-BE49-F238E27FC236}">
                <a16:creationId xmlns:a16="http://schemas.microsoft.com/office/drawing/2014/main" id="{7F64DF3A-12E5-4578-87E7-9327CD1A5A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5823" b="78481" l="24906" r="31039">
                        <a14:foregroundMark x1="27409" y1="65823" x2="27910" y2="658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180" t="64673" r="68147" b="19927"/>
          <a:stretch/>
        </p:blipFill>
        <p:spPr bwMode="auto">
          <a:xfrm>
            <a:off x="4834078" y="3652207"/>
            <a:ext cx="326438" cy="55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액자 63">
            <a:extLst>
              <a:ext uri="{FF2B5EF4-FFF2-40B4-BE49-F238E27FC236}">
                <a16:creationId xmlns:a16="http://schemas.microsoft.com/office/drawing/2014/main" id="{19296EB4-CA8F-467E-AFF8-C8A0C4C5F426}"/>
              </a:ext>
            </a:extLst>
          </p:cNvPr>
          <p:cNvSpPr/>
          <p:nvPr/>
        </p:nvSpPr>
        <p:spPr>
          <a:xfrm>
            <a:off x="8543714" y="4140794"/>
            <a:ext cx="783695" cy="1068888"/>
          </a:xfrm>
          <a:prstGeom prst="frame">
            <a:avLst>
              <a:gd name="adj1" fmla="val 542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A4C8B0-347B-45E3-A822-5E6EE4383BD6}"/>
              </a:ext>
            </a:extLst>
          </p:cNvPr>
          <p:cNvSpPr txBox="1"/>
          <p:nvPr/>
        </p:nvSpPr>
        <p:spPr>
          <a:xfrm>
            <a:off x="8563227" y="3810775"/>
            <a:ext cx="1199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FF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5x5 </a:t>
            </a:r>
            <a:r>
              <a:rPr lang="ko-KR" altLang="en-US" sz="1400" b="1" dirty="0">
                <a:solidFill>
                  <a:srgbClr val="FFFF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삭제</a:t>
            </a:r>
            <a:endParaRPr lang="en-US" altLang="ko-KR" sz="1400" b="1" dirty="0">
              <a:solidFill>
                <a:srgbClr val="FFFF00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pic>
        <p:nvPicPr>
          <p:cNvPr id="61" name="Picture 4">
            <a:extLst>
              <a:ext uri="{FF2B5EF4-FFF2-40B4-BE49-F238E27FC236}">
                <a16:creationId xmlns:a16="http://schemas.microsoft.com/office/drawing/2014/main" id="{D0CADDD5-98BC-4F42-BEC1-F9D48BE86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126" y="4227909"/>
            <a:ext cx="676256" cy="40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그룹 1">
            <a:extLst>
              <a:ext uri="{FF2B5EF4-FFF2-40B4-BE49-F238E27FC236}">
                <a16:creationId xmlns:a16="http://schemas.microsoft.com/office/drawing/2014/main" id="{708BC0A7-AF83-4AC5-B58F-6A42B254947E}"/>
              </a:ext>
            </a:extLst>
          </p:cNvPr>
          <p:cNvGrpSpPr/>
          <p:nvPr/>
        </p:nvGrpSpPr>
        <p:grpSpPr>
          <a:xfrm>
            <a:off x="305937" y="1577210"/>
            <a:ext cx="3552645" cy="2972059"/>
            <a:chOff x="527322" y="1861985"/>
            <a:chExt cx="3552645" cy="2972059"/>
          </a:xfrm>
        </p:grpSpPr>
        <p:grpSp>
          <p:nvGrpSpPr>
            <p:cNvPr id="67" name="그룹 16">
              <a:extLst>
                <a:ext uri="{FF2B5EF4-FFF2-40B4-BE49-F238E27FC236}">
                  <a16:creationId xmlns:a16="http://schemas.microsoft.com/office/drawing/2014/main" id="{32D66D2F-0C90-468C-BFBC-FC9B64A75862}"/>
                </a:ext>
              </a:extLst>
            </p:cNvPr>
            <p:cNvGrpSpPr/>
            <p:nvPr/>
          </p:nvGrpSpPr>
          <p:grpSpPr>
            <a:xfrm>
              <a:off x="1162498" y="1861985"/>
              <a:ext cx="2282291" cy="495075"/>
              <a:chOff x="1000845" y="1542648"/>
              <a:chExt cx="2282291" cy="495075"/>
            </a:xfrm>
          </p:grpSpPr>
          <p:cxnSp>
            <p:nvCxnSpPr>
              <p:cNvPr id="71" name="직선 연결선 17">
                <a:extLst>
                  <a:ext uri="{FF2B5EF4-FFF2-40B4-BE49-F238E27FC236}">
                    <a16:creationId xmlns:a16="http://schemas.microsoft.com/office/drawing/2014/main" id="{DD79738E-A357-469E-BEAF-5AF7D2475B95}"/>
                  </a:ext>
                </a:extLst>
              </p:cNvPr>
              <p:cNvCxnSpPr/>
              <p:nvPr/>
            </p:nvCxnSpPr>
            <p:spPr>
              <a:xfrm>
                <a:off x="1000845" y="2037723"/>
                <a:ext cx="2282291" cy="0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63F949A-F8F5-41D6-9694-E6B48411A74D}"/>
                  </a:ext>
                </a:extLst>
              </p:cNvPr>
              <p:cNvSpPr txBox="1"/>
              <p:nvPr/>
            </p:nvSpPr>
            <p:spPr>
              <a:xfrm>
                <a:off x="1000845" y="1542648"/>
                <a:ext cx="22822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err="1"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PBSpytris</a:t>
                </a:r>
                <a:endParaRPr lang="en-US" altLang="ko-KR" sz="2000" dirty="0">
                  <a:latin typeface="카카오 Regular" panose="020B0600000101010101" pitchFamily="50" charset="-127"/>
                  <a:ea typeface="카카오 Regular" panose="020B0600000101010101" pitchFamily="50" charset="-127"/>
                </a:endParaRPr>
              </a:p>
            </p:txBody>
          </p:sp>
        </p:grpSp>
        <p:sp>
          <p:nvSpPr>
            <p:cNvPr id="68" name="직사각형 21">
              <a:extLst>
                <a:ext uri="{FF2B5EF4-FFF2-40B4-BE49-F238E27FC236}">
                  <a16:creationId xmlns:a16="http://schemas.microsoft.com/office/drawing/2014/main" id="{FBABD0D4-5BA1-48D3-B2A0-D3EA7D216F7F}"/>
                </a:ext>
              </a:extLst>
            </p:cNvPr>
            <p:cNvSpPr/>
            <p:nvPr/>
          </p:nvSpPr>
          <p:spPr>
            <a:xfrm>
              <a:off x="527325" y="2729270"/>
              <a:ext cx="3552642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아이템 기능 생성</a:t>
              </a:r>
            </a:p>
          </p:txBody>
        </p:sp>
        <p:sp>
          <p:nvSpPr>
            <p:cNvPr id="69" name="직사각형 24">
              <a:extLst>
                <a:ext uri="{FF2B5EF4-FFF2-40B4-BE49-F238E27FC236}">
                  <a16:creationId xmlns:a16="http://schemas.microsoft.com/office/drawing/2014/main" id="{E82E50C5-73C2-4BCF-A9F3-39D9BB5C1C85}"/>
                </a:ext>
              </a:extLst>
            </p:cNvPr>
            <p:cNvSpPr/>
            <p:nvPr/>
          </p:nvSpPr>
          <p:spPr>
            <a:xfrm>
              <a:off x="527322" y="425601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상점 시스템 생성</a:t>
              </a:r>
            </a:p>
          </p:txBody>
        </p:sp>
        <p:sp>
          <p:nvSpPr>
            <p:cNvPr id="70" name="직사각형 25">
              <a:extLst>
                <a:ext uri="{FF2B5EF4-FFF2-40B4-BE49-F238E27FC236}">
                  <a16:creationId xmlns:a16="http://schemas.microsoft.com/office/drawing/2014/main" id="{9682ED64-77D1-4EA4-BA59-2BD9DE98B4A4}"/>
                </a:ext>
              </a:extLst>
            </p:cNvPr>
            <p:cNvSpPr/>
            <p:nvPr/>
          </p:nvSpPr>
          <p:spPr>
            <a:xfrm>
              <a:off x="527326" y="352449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재화 알고리즘  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886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03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진행상황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윤상우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Google Shape;213;p24">
            <a:extLst>
              <a:ext uri="{FF2B5EF4-FFF2-40B4-BE49-F238E27FC236}">
                <a16:creationId xmlns:a16="http://schemas.microsoft.com/office/drawing/2014/main" id="{21C2C93F-1CF2-42D6-8E59-9E0F30B5AC8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9" name="Google Shape;214;p24">
              <a:extLst>
                <a:ext uri="{FF2B5EF4-FFF2-40B4-BE49-F238E27FC236}">
                  <a16:creationId xmlns:a16="http://schemas.microsoft.com/office/drawing/2014/main" id="{EC07BC09-9316-47C7-A90D-1762096E4B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;p24">
              <a:extLst>
                <a:ext uri="{FF2B5EF4-FFF2-40B4-BE49-F238E27FC236}">
                  <a16:creationId xmlns:a16="http://schemas.microsoft.com/office/drawing/2014/main" id="{B869FC71-F17E-4371-A883-F386B25B152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;p24">
              <a:extLst>
                <a:ext uri="{FF2B5EF4-FFF2-40B4-BE49-F238E27FC236}">
                  <a16:creationId xmlns:a16="http://schemas.microsoft.com/office/drawing/2014/main" id="{719819DB-7B25-4E02-BE2B-2413C389B594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;p24">
              <a:extLst>
                <a:ext uri="{FF2B5EF4-FFF2-40B4-BE49-F238E27FC236}">
                  <a16:creationId xmlns:a16="http://schemas.microsoft.com/office/drawing/2014/main" id="{0E3D5C14-D1D3-4236-9415-F3C417E6855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;p24">
              <a:extLst>
                <a:ext uri="{FF2B5EF4-FFF2-40B4-BE49-F238E27FC236}">
                  <a16:creationId xmlns:a16="http://schemas.microsoft.com/office/drawing/2014/main" id="{F04C26DF-20B1-463E-B07A-C8686341237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4">
              <a:extLst>
                <a:ext uri="{FF2B5EF4-FFF2-40B4-BE49-F238E27FC236}">
                  <a16:creationId xmlns:a16="http://schemas.microsoft.com/office/drawing/2014/main" id="{035FFB3C-733C-48ED-8D81-18E220A24E2A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4">
              <a:extLst>
                <a:ext uri="{FF2B5EF4-FFF2-40B4-BE49-F238E27FC236}">
                  <a16:creationId xmlns:a16="http://schemas.microsoft.com/office/drawing/2014/main" id="{5A67B953-180F-47A4-A4C1-006EC868E0B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4">
              <a:extLst>
                <a:ext uri="{FF2B5EF4-FFF2-40B4-BE49-F238E27FC236}">
                  <a16:creationId xmlns:a16="http://schemas.microsoft.com/office/drawing/2014/main" id="{27844C03-08F8-46FF-AD8C-FC9AF3D4D14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4">
              <a:extLst>
                <a:ext uri="{FF2B5EF4-FFF2-40B4-BE49-F238E27FC236}">
                  <a16:creationId xmlns:a16="http://schemas.microsoft.com/office/drawing/2014/main" id="{14B2391F-A4AA-48B8-B7AA-E2146DB04DA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4">
              <a:extLst>
                <a:ext uri="{FF2B5EF4-FFF2-40B4-BE49-F238E27FC236}">
                  <a16:creationId xmlns:a16="http://schemas.microsoft.com/office/drawing/2014/main" id="{07F13566-7E16-402E-87B9-01E7477AFD98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4">
              <a:extLst>
                <a:ext uri="{FF2B5EF4-FFF2-40B4-BE49-F238E27FC236}">
                  <a16:creationId xmlns:a16="http://schemas.microsoft.com/office/drawing/2014/main" id="{628D4E0F-C773-4E0A-88AF-1B73960B047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4">
              <a:extLst>
                <a:ext uri="{FF2B5EF4-FFF2-40B4-BE49-F238E27FC236}">
                  <a16:creationId xmlns:a16="http://schemas.microsoft.com/office/drawing/2014/main" id="{ED4A6A2A-0137-40D0-9F64-F54D9FF260D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25B4BA4-A0A8-4FCF-AF11-935702F13FF4}"/>
              </a:ext>
            </a:extLst>
          </p:cNvPr>
          <p:cNvSpPr txBox="1"/>
          <p:nvPr/>
        </p:nvSpPr>
        <p:spPr>
          <a:xfrm>
            <a:off x="4465368" y="1202027"/>
            <a:ext cx="3152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3. Earthquake ITEM</a:t>
            </a:r>
          </a:p>
        </p:txBody>
      </p:sp>
      <p:pic>
        <p:nvPicPr>
          <p:cNvPr id="51" name="그림 3">
            <a:extLst>
              <a:ext uri="{FF2B5EF4-FFF2-40B4-BE49-F238E27FC236}">
                <a16:creationId xmlns:a16="http://schemas.microsoft.com/office/drawing/2014/main" id="{537241B6-AB1D-4A4E-8CA0-54C17ACD5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226" y="1817063"/>
            <a:ext cx="914400" cy="914400"/>
          </a:xfrm>
          <a:prstGeom prst="rect">
            <a:avLst/>
          </a:prstGeom>
        </p:spPr>
      </p:pic>
      <p:pic>
        <p:nvPicPr>
          <p:cNvPr id="52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8F69CB6B-F4D8-489F-BBE5-7E3E8FC0F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355" y="1843849"/>
            <a:ext cx="4042611" cy="914400"/>
          </a:xfrm>
          <a:prstGeom prst="rect">
            <a:avLst/>
          </a:prstGeom>
        </p:spPr>
      </p:pic>
      <p:pic>
        <p:nvPicPr>
          <p:cNvPr id="54" name="그림 65">
            <a:extLst>
              <a:ext uri="{FF2B5EF4-FFF2-40B4-BE49-F238E27FC236}">
                <a16:creationId xmlns:a16="http://schemas.microsoft.com/office/drawing/2014/main" id="{2FF1B42D-4058-40CD-AAEA-F3B268083F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9" t="51394" r="25029" b="1482"/>
          <a:stretch/>
        </p:blipFill>
        <p:spPr>
          <a:xfrm>
            <a:off x="4699535" y="3310169"/>
            <a:ext cx="3072001" cy="2251144"/>
          </a:xfrm>
          <a:prstGeom prst="rect">
            <a:avLst/>
          </a:prstGeom>
        </p:spPr>
      </p:pic>
      <p:sp>
        <p:nvSpPr>
          <p:cNvPr id="55" name="액자 66">
            <a:extLst>
              <a:ext uri="{FF2B5EF4-FFF2-40B4-BE49-F238E27FC236}">
                <a16:creationId xmlns:a16="http://schemas.microsoft.com/office/drawing/2014/main" id="{D05035F4-147A-4268-88AD-E34962C87954}"/>
              </a:ext>
            </a:extLst>
          </p:cNvPr>
          <p:cNvSpPr/>
          <p:nvPr/>
        </p:nvSpPr>
        <p:spPr>
          <a:xfrm>
            <a:off x="7251821" y="4646912"/>
            <a:ext cx="569637" cy="914401"/>
          </a:xfrm>
          <a:prstGeom prst="fram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6" name="그림 67">
            <a:extLst>
              <a:ext uri="{FF2B5EF4-FFF2-40B4-BE49-F238E27FC236}">
                <a16:creationId xmlns:a16="http://schemas.microsoft.com/office/drawing/2014/main" id="{BB39DE01-CD74-4BEB-87C0-AA21E5DDCE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9" t="54153" r="23896" b="4782"/>
          <a:stretch/>
        </p:blipFill>
        <p:spPr>
          <a:xfrm>
            <a:off x="8502157" y="3268961"/>
            <a:ext cx="3103452" cy="2349408"/>
          </a:xfrm>
          <a:prstGeom prst="rect">
            <a:avLst/>
          </a:prstGeom>
        </p:spPr>
      </p:pic>
      <p:sp>
        <p:nvSpPr>
          <p:cNvPr id="57" name="액자 68">
            <a:extLst>
              <a:ext uri="{FF2B5EF4-FFF2-40B4-BE49-F238E27FC236}">
                <a16:creationId xmlns:a16="http://schemas.microsoft.com/office/drawing/2014/main" id="{9E0858FD-5177-44B1-ACDE-0C77144E549B}"/>
              </a:ext>
            </a:extLst>
          </p:cNvPr>
          <p:cNvSpPr/>
          <p:nvPr/>
        </p:nvSpPr>
        <p:spPr>
          <a:xfrm>
            <a:off x="4600876" y="4978619"/>
            <a:ext cx="1698324" cy="400109"/>
          </a:xfrm>
          <a:prstGeom prst="frame">
            <a:avLst>
              <a:gd name="adj1" fmla="val 1696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8" name="Picture 4">
            <a:extLst>
              <a:ext uri="{FF2B5EF4-FFF2-40B4-BE49-F238E27FC236}">
                <a16:creationId xmlns:a16="http://schemas.microsoft.com/office/drawing/2014/main" id="{A6E52CEB-C967-4463-86EC-4593C4A06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126" y="4227909"/>
            <a:ext cx="676256" cy="40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그룹 1">
            <a:extLst>
              <a:ext uri="{FF2B5EF4-FFF2-40B4-BE49-F238E27FC236}">
                <a16:creationId xmlns:a16="http://schemas.microsoft.com/office/drawing/2014/main" id="{CE8C04A6-3D14-4AC7-AD4A-D8B7F2E1F19E}"/>
              </a:ext>
            </a:extLst>
          </p:cNvPr>
          <p:cNvGrpSpPr/>
          <p:nvPr/>
        </p:nvGrpSpPr>
        <p:grpSpPr>
          <a:xfrm>
            <a:off x="305937" y="1577210"/>
            <a:ext cx="3552645" cy="2972059"/>
            <a:chOff x="527322" y="1861985"/>
            <a:chExt cx="3552645" cy="2972059"/>
          </a:xfrm>
        </p:grpSpPr>
        <p:grpSp>
          <p:nvGrpSpPr>
            <p:cNvPr id="78" name="그룹 16">
              <a:extLst>
                <a:ext uri="{FF2B5EF4-FFF2-40B4-BE49-F238E27FC236}">
                  <a16:creationId xmlns:a16="http://schemas.microsoft.com/office/drawing/2014/main" id="{5641B955-4381-420C-9897-B84702F2200B}"/>
                </a:ext>
              </a:extLst>
            </p:cNvPr>
            <p:cNvGrpSpPr/>
            <p:nvPr/>
          </p:nvGrpSpPr>
          <p:grpSpPr>
            <a:xfrm>
              <a:off x="1162498" y="1861985"/>
              <a:ext cx="2282291" cy="495075"/>
              <a:chOff x="1000845" y="1542648"/>
              <a:chExt cx="2282291" cy="495075"/>
            </a:xfrm>
          </p:grpSpPr>
          <p:cxnSp>
            <p:nvCxnSpPr>
              <p:cNvPr id="82" name="직선 연결선 17">
                <a:extLst>
                  <a:ext uri="{FF2B5EF4-FFF2-40B4-BE49-F238E27FC236}">
                    <a16:creationId xmlns:a16="http://schemas.microsoft.com/office/drawing/2014/main" id="{58FF0138-DBF4-4D25-A270-B658A57A5C64}"/>
                  </a:ext>
                </a:extLst>
              </p:cNvPr>
              <p:cNvCxnSpPr/>
              <p:nvPr/>
            </p:nvCxnSpPr>
            <p:spPr>
              <a:xfrm>
                <a:off x="1000845" y="2037723"/>
                <a:ext cx="2282291" cy="0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5D77366-F89E-4A49-991B-448C60E05484}"/>
                  </a:ext>
                </a:extLst>
              </p:cNvPr>
              <p:cNvSpPr txBox="1"/>
              <p:nvPr/>
            </p:nvSpPr>
            <p:spPr>
              <a:xfrm>
                <a:off x="1000845" y="1542648"/>
                <a:ext cx="22822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err="1"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PBSpytris</a:t>
                </a:r>
                <a:endParaRPr lang="en-US" altLang="ko-KR" sz="2000" dirty="0">
                  <a:latin typeface="카카오 Regular" panose="020B0600000101010101" pitchFamily="50" charset="-127"/>
                  <a:ea typeface="카카오 Regular" panose="020B0600000101010101" pitchFamily="50" charset="-127"/>
                </a:endParaRPr>
              </a:p>
            </p:txBody>
          </p:sp>
        </p:grpSp>
        <p:sp>
          <p:nvSpPr>
            <p:cNvPr id="79" name="직사각형 21">
              <a:extLst>
                <a:ext uri="{FF2B5EF4-FFF2-40B4-BE49-F238E27FC236}">
                  <a16:creationId xmlns:a16="http://schemas.microsoft.com/office/drawing/2014/main" id="{4E5120AE-ADD9-4F86-8382-E62EE43853B8}"/>
                </a:ext>
              </a:extLst>
            </p:cNvPr>
            <p:cNvSpPr/>
            <p:nvPr/>
          </p:nvSpPr>
          <p:spPr>
            <a:xfrm>
              <a:off x="527325" y="2729270"/>
              <a:ext cx="3552642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아이템 기능 생성</a:t>
              </a:r>
            </a:p>
          </p:txBody>
        </p:sp>
        <p:sp>
          <p:nvSpPr>
            <p:cNvPr id="80" name="직사각형 24">
              <a:extLst>
                <a:ext uri="{FF2B5EF4-FFF2-40B4-BE49-F238E27FC236}">
                  <a16:creationId xmlns:a16="http://schemas.microsoft.com/office/drawing/2014/main" id="{67D8F596-2A06-4A3B-83EB-3D6FFC829F64}"/>
                </a:ext>
              </a:extLst>
            </p:cNvPr>
            <p:cNvSpPr/>
            <p:nvPr/>
          </p:nvSpPr>
          <p:spPr>
            <a:xfrm>
              <a:off x="527322" y="425601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상점 시스템 생성</a:t>
              </a:r>
            </a:p>
          </p:txBody>
        </p:sp>
        <p:sp>
          <p:nvSpPr>
            <p:cNvPr id="81" name="직사각형 25">
              <a:extLst>
                <a:ext uri="{FF2B5EF4-FFF2-40B4-BE49-F238E27FC236}">
                  <a16:creationId xmlns:a16="http://schemas.microsoft.com/office/drawing/2014/main" id="{39290429-36E2-4A7A-8231-C923615E4A4E}"/>
                </a:ext>
              </a:extLst>
            </p:cNvPr>
            <p:cNvSpPr/>
            <p:nvPr/>
          </p:nvSpPr>
          <p:spPr>
            <a:xfrm>
              <a:off x="527326" y="352449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재화 알고리즘  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6813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03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진행상황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윤상우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Google Shape;213;p24">
            <a:extLst>
              <a:ext uri="{FF2B5EF4-FFF2-40B4-BE49-F238E27FC236}">
                <a16:creationId xmlns:a16="http://schemas.microsoft.com/office/drawing/2014/main" id="{21C2C93F-1CF2-42D6-8E59-9E0F30B5AC8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9" name="Google Shape;214;p24">
              <a:extLst>
                <a:ext uri="{FF2B5EF4-FFF2-40B4-BE49-F238E27FC236}">
                  <a16:creationId xmlns:a16="http://schemas.microsoft.com/office/drawing/2014/main" id="{EC07BC09-9316-47C7-A90D-1762096E4B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;p24">
              <a:extLst>
                <a:ext uri="{FF2B5EF4-FFF2-40B4-BE49-F238E27FC236}">
                  <a16:creationId xmlns:a16="http://schemas.microsoft.com/office/drawing/2014/main" id="{B869FC71-F17E-4371-A883-F386B25B152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;p24">
              <a:extLst>
                <a:ext uri="{FF2B5EF4-FFF2-40B4-BE49-F238E27FC236}">
                  <a16:creationId xmlns:a16="http://schemas.microsoft.com/office/drawing/2014/main" id="{719819DB-7B25-4E02-BE2B-2413C389B594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;p24">
              <a:extLst>
                <a:ext uri="{FF2B5EF4-FFF2-40B4-BE49-F238E27FC236}">
                  <a16:creationId xmlns:a16="http://schemas.microsoft.com/office/drawing/2014/main" id="{0E3D5C14-D1D3-4236-9415-F3C417E6855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;p24">
              <a:extLst>
                <a:ext uri="{FF2B5EF4-FFF2-40B4-BE49-F238E27FC236}">
                  <a16:creationId xmlns:a16="http://schemas.microsoft.com/office/drawing/2014/main" id="{F04C26DF-20B1-463E-B07A-C8686341237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4">
              <a:extLst>
                <a:ext uri="{FF2B5EF4-FFF2-40B4-BE49-F238E27FC236}">
                  <a16:creationId xmlns:a16="http://schemas.microsoft.com/office/drawing/2014/main" id="{035FFB3C-733C-48ED-8D81-18E220A24E2A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4">
              <a:extLst>
                <a:ext uri="{FF2B5EF4-FFF2-40B4-BE49-F238E27FC236}">
                  <a16:creationId xmlns:a16="http://schemas.microsoft.com/office/drawing/2014/main" id="{5A67B953-180F-47A4-A4C1-006EC868E0B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4">
              <a:extLst>
                <a:ext uri="{FF2B5EF4-FFF2-40B4-BE49-F238E27FC236}">
                  <a16:creationId xmlns:a16="http://schemas.microsoft.com/office/drawing/2014/main" id="{27844C03-08F8-46FF-AD8C-FC9AF3D4D14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4">
              <a:extLst>
                <a:ext uri="{FF2B5EF4-FFF2-40B4-BE49-F238E27FC236}">
                  <a16:creationId xmlns:a16="http://schemas.microsoft.com/office/drawing/2014/main" id="{14B2391F-A4AA-48B8-B7AA-E2146DB04DA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4">
              <a:extLst>
                <a:ext uri="{FF2B5EF4-FFF2-40B4-BE49-F238E27FC236}">
                  <a16:creationId xmlns:a16="http://schemas.microsoft.com/office/drawing/2014/main" id="{07F13566-7E16-402E-87B9-01E7477AFD98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4">
              <a:extLst>
                <a:ext uri="{FF2B5EF4-FFF2-40B4-BE49-F238E27FC236}">
                  <a16:creationId xmlns:a16="http://schemas.microsoft.com/office/drawing/2014/main" id="{628D4E0F-C773-4E0A-88AF-1B73960B047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4">
              <a:extLst>
                <a:ext uri="{FF2B5EF4-FFF2-40B4-BE49-F238E27FC236}">
                  <a16:creationId xmlns:a16="http://schemas.microsoft.com/office/drawing/2014/main" id="{ED4A6A2A-0137-40D0-9F64-F54D9FF260D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" name="image48.png">
            <a:extLst>
              <a:ext uri="{FF2B5EF4-FFF2-40B4-BE49-F238E27FC236}">
                <a16:creationId xmlns:a16="http://schemas.microsoft.com/office/drawing/2014/main" id="{89D20FB9-4C4D-462F-A602-D059DC0C32C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57472" y="2387480"/>
            <a:ext cx="4262878" cy="2738316"/>
          </a:xfrm>
          <a:prstGeom prst="rect">
            <a:avLst/>
          </a:prstGeom>
          <a:ln/>
        </p:spPr>
      </p:pic>
      <p:sp>
        <p:nvSpPr>
          <p:cNvPr id="43" name="액자 66">
            <a:extLst>
              <a:ext uri="{FF2B5EF4-FFF2-40B4-BE49-F238E27FC236}">
                <a16:creationId xmlns:a16="http://schemas.microsoft.com/office/drawing/2014/main" id="{21B744CD-1AA1-4DCE-8900-601EE269A3F4}"/>
              </a:ext>
            </a:extLst>
          </p:cNvPr>
          <p:cNvSpPr/>
          <p:nvPr/>
        </p:nvSpPr>
        <p:spPr>
          <a:xfrm>
            <a:off x="6861455" y="3778307"/>
            <a:ext cx="627185" cy="481234"/>
          </a:xfrm>
          <a:prstGeom prst="fram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553D61-5CDA-4C50-BFB5-61F1ABB58A42}"/>
              </a:ext>
            </a:extLst>
          </p:cNvPr>
          <p:cNvSpPr txBox="1"/>
          <p:nvPr/>
        </p:nvSpPr>
        <p:spPr>
          <a:xfrm>
            <a:off x="4465368" y="1204974"/>
            <a:ext cx="3152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1. </a:t>
            </a:r>
            <a:r>
              <a:rPr lang="ko-KR" altLang="en-US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재화 획득</a:t>
            </a:r>
            <a:endParaRPr lang="en-US" altLang="ko-KR" sz="20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B7A5C9-6F1E-48BA-B18B-D5993429EADE}"/>
              </a:ext>
            </a:extLst>
          </p:cNvPr>
          <p:cNvSpPr txBox="1"/>
          <p:nvPr/>
        </p:nvSpPr>
        <p:spPr>
          <a:xfrm>
            <a:off x="4476135" y="1594405"/>
            <a:ext cx="645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위 게임의 경우 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game over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가 됐을 시 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int(3823 x 0.1) = 382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의 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gold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를 획득한다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00B6D0-F7E4-4DE7-B985-11CB98F67E1E}"/>
              </a:ext>
            </a:extLst>
          </p:cNvPr>
          <p:cNvSpPr txBox="1"/>
          <p:nvPr/>
        </p:nvSpPr>
        <p:spPr>
          <a:xfrm>
            <a:off x="7617614" y="3778307"/>
            <a:ext cx="947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FF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382 gold </a:t>
            </a:r>
            <a:r>
              <a:rPr lang="ko-KR" altLang="en-US" sz="1400" b="1" dirty="0">
                <a:solidFill>
                  <a:srgbClr val="FFFF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획득</a:t>
            </a:r>
            <a:r>
              <a:rPr lang="en-US" altLang="ko-KR" sz="1400" b="1" dirty="0">
                <a:solidFill>
                  <a:srgbClr val="FFFF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!</a:t>
            </a:r>
          </a:p>
        </p:txBody>
      </p:sp>
      <p:grpSp>
        <p:nvGrpSpPr>
          <p:cNvPr id="55" name="그룹 1">
            <a:extLst>
              <a:ext uri="{FF2B5EF4-FFF2-40B4-BE49-F238E27FC236}">
                <a16:creationId xmlns:a16="http://schemas.microsoft.com/office/drawing/2014/main" id="{00BDFF70-371E-4D8C-AF7A-E015AA4438F0}"/>
              </a:ext>
            </a:extLst>
          </p:cNvPr>
          <p:cNvGrpSpPr/>
          <p:nvPr/>
        </p:nvGrpSpPr>
        <p:grpSpPr>
          <a:xfrm>
            <a:off x="305937" y="1577210"/>
            <a:ext cx="3552645" cy="2972059"/>
            <a:chOff x="527322" y="1861985"/>
            <a:chExt cx="3552645" cy="2972059"/>
          </a:xfrm>
        </p:grpSpPr>
        <p:grpSp>
          <p:nvGrpSpPr>
            <p:cNvPr id="56" name="그룹 16">
              <a:extLst>
                <a:ext uri="{FF2B5EF4-FFF2-40B4-BE49-F238E27FC236}">
                  <a16:creationId xmlns:a16="http://schemas.microsoft.com/office/drawing/2014/main" id="{6812594D-8363-4B05-AC80-EEB0A7891432}"/>
                </a:ext>
              </a:extLst>
            </p:cNvPr>
            <p:cNvGrpSpPr/>
            <p:nvPr/>
          </p:nvGrpSpPr>
          <p:grpSpPr>
            <a:xfrm>
              <a:off x="1162498" y="1861985"/>
              <a:ext cx="2282291" cy="495075"/>
              <a:chOff x="1000845" y="1542648"/>
              <a:chExt cx="2282291" cy="495075"/>
            </a:xfrm>
          </p:grpSpPr>
          <p:cxnSp>
            <p:nvCxnSpPr>
              <p:cNvPr id="60" name="직선 연결선 17">
                <a:extLst>
                  <a:ext uri="{FF2B5EF4-FFF2-40B4-BE49-F238E27FC236}">
                    <a16:creationId xmlns:a16="http://schemas.microsoft.com/office/drawing/2014/main" id="{938D46EC-E7CF-4E31-975D-F7A43DD2E36D}"/>
                  </a:ext>
                </a:extLst>
              </p:cNvPr>
              <p:cNvCxnSpPr/>
              <p:nvPr/>
            </p:nvCxnSpPr>
            <p:spPr>
              <a:xfrm>
                <a:off x="1000845" y="2037723"/>
                <a:ext cx="2282291" cy="0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0561A06-DEB6-433F-8095-2FF042DE3D8F}"/>
                  </a:ext>
                </a:extLst>
              </p:cNvPr>
              <p:cNvSpPr txBox="1"/>
              <p:nvPr/>
            </p:nvSpPr>
            <p:spPr>
              <a:xfrm>
                <a:off x="1000845" y="1542648"/>
                <a:ext cx="22822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err="1"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PBSpytris</a:t>
                </a:r>
                <a:endParaRPr lang="en-US" altLang="ko-KR" sz="2000" dirty="0">
                  <a:latin typeface="카카오 Regular" panose="020B0600000101010101" pitchFamily="50" charset="-127"/>
                  <a:ea typeface="카카오 Regular" panose="020B0600000101010101" pitchFamily="50" charset="-127"/>
                </a:endParaRPr>
              </a:p>
            </p:txBody>
          </p:sp>
        </p:grpSp>
        <p:sp>
          <p:nvSpPr>
            <p:cNvPr id="57" name="직사각형 21">
              <a:extLst>
                <a:ext uri="{FF2B5EF4-FFF2-40B4-BE49-F238E27FC236}">
                  <a16:creationId xmlns:a16="http://schemas.microsoft.com/office/drawing/2014/main" id="{514F0FDB-F6CF-4B90-8580-B9B6FD13B6AA}"/>
                </a:ext>
              </a:extLst>
            </p:cNvPr>
            <p:cNvSpPr/>
            <p:nvPr/>
          </p:nvSpPr>
          <p:spPr>
            <a:xfrm>
              <a:off x="527325" y="2729270"/>
              <a:ext cx="3552642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아이템 기능 생성</a:t>
              </a:r>
            </a:p>
          </p:txBody>
        </p:sp>
        <p:sp>
          <p:nvSpPr>
            <p:cNvPr id="58" name="직사각형 24">
              <a:extLst>
                <a:ext uri="{FF2B5EF4-FFF2-40B4-BE49-F238E27FC236}">
                  <a16:creationId xmlns:a16="http://schemas.microsoft.com/office/drawing/2014/main" id="{2220214D-272D-4D37-9F28-879C4E401FDF}"/>
                </a:ext>
              </a:extLst>
            </p:cNvPr>
            <p:cNvSpPr/>
            <p:nvPr/>
          </p:nvSpPr>
          <p:spPr>
            <a:xfrm>
              <a:off x="527322" y="425601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상점 시스템 생성</a:t>
              </a:r>
            </a:p>
          </p:txBody>
        </p:sp>
        <p:sp>
          <p:nvSpPr>
            <p:cNvPr id="59" name="직사각형 25">
              <a:extLst>
                <a:ext uri="{FF2B5EF4-FFF2-40B4-BE49-F238E27FC236}">
                  <a16:creationId xmlns:a16="http://schemas.microsoft.com/office/drawing/2014/main" id="{0B79F8B6-EDCA-47CB-B34D-FC80BA55E6A6}"/>
                </a:ext>
              </a:extLst>
            </p:cNvPr>
            <p:cNvSpPr/>
            <p:nvPr/>
          </p:nvSpPr>
          <p:spPr>
            <a:xfrm>
              <a:off x="527326" y="352449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재화 알고리즘  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383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03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진행상황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윤상우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Google Shape;213;p24">
            <a:extLst>
              <a:ext uri="{FF2B5EF4-FFF2-40B4-BE49-F238E27FC236}">
                <a16:creationId xmlns:a16="http://schemas.microsoft.com/office/drawing/2014/main" id="{21C2C93F-1CF2-42D6-8E59-9E0F30B5AC8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9" name="Google Shape;214;p24">
              <a:extLst>
                <a:ext uri="{FF2B5EF4-FFF2-40B4-BE49-F238E27FC236}">
                  <a16:creationId xmlns:a16="http://schemas.microsoft.com/office/drawing/2014/main" id="{EC07BC09-9316-47C7-A90D-1762096E4B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;p24">
              <a:extLst>
                <a:ext uri="{FF2B5EF4-FFF2-40B4-BE49-F238E27FC236}">
                  <a16:creationId xmlns:a16="http://schemas.microsoft.com/office/drawing/2014/main" id="{B869FC71-F17E-4371-A883-F386B25B152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;p24">
              <a:extLst>
                <a:ext uri="{FF2B5EF4-FFF2-40B4-BE49-F238E27FC236}">
                  <a16:creationId xmlns:a16="http://schemas.microsoft.com/office/drawing/2014/main" id="{719819DB-7B25-4E02-BE2B-2413C389B594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;p24">
              <a:extLst>
                <a:ext uri="{FF2B5EF4-FFF2-40B4-BE49-F238E27FC236}">
                  <a16:creationId xmlns:a16="http://schemas.microsoft.com/office/drawing/2014/main" id="{0E3D5C14-D1D3-4236-9415-F3C417E6855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;p24">
              <a:extLst>
                <a:ext uri="{FF2B5EF4-FFF2-40B4-BE49-F238E27FC236}">
                  <a16:creationId xmlns:a16="http://schemas.microsoft.com/office/drawing/2014/main" id="{F04C26DF-20B1-463E-B07A-C8686341237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4">
              <a:extLst>
                <a:ext uri="{FF2B5EF4-FFF2-40B4-BE49-F238E27FC236}">
                  <a16:creationId xmlns:a16="http://schemas.microsoft.com/office/drawing/2014/main" id="{035FFB3C-733C-48ED-8D81-18E220A24E2A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4">
              <a:extLst>
                <a:ext uri="{FF2B5EF4-FFF2-40B4-BE49-F238E27FC236}">
                  <a16:creationId xmlns:a16="http://schemas.microsoft.com/office/drawing/2014/main" id="{5A67B953-180F-47A4-A4C1-006EC868E0B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4">
              <a:extLst>
                <a:ext uri="{FF2B5EF4-FFF2-40B4-BE49-F238E27FC236}">
                  <a16:creationId xmlns:a16="http://schemas.microsoft.com/office/drawing/2014/main" id="{27844C03-08F8-46FF-AD8C-FC9AF3D4D14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4">
              <a:extLst>
                <a:ext uri="{FF2B5EF4-FFF2-40B4-BE49-F238E27FC236}">
                  <a16:creationId xmlns:a16="http://schemas.microsoft.com/office/drawing/2014/main" id="{14B2391F-A4AA-48B8-B7AA-E2146DB04DA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4">
              <a:extLst>
                <a:ext uri="{FF2B5EF4-FFF2-40B4-BE49-F238E27FC236}">
                  <a16:creationId xmlns:a16="http://schemas.microsoft.com/office/drawing/2014/main" id="{07F13566-7E16-402E-87B9-01E7477AFD98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4">
              <a:extLst>
                <a:ext uri="{FF2B5EF4-FFF2-40B4-BE49-F238E27FC236}">
                  <a16:creationId xmlns:a16="http://schemas.microsoft.com/office/drawing/2014/main" id="{628D4E0F-C773-4E0A-88AF-1B73960B047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4">
              <a:extLst>
                <a:ext uri="{FF2B5EF4-FFF2-40B4-BE49-F238E27FC236}">
                  <a16:creationId xmlns:a16="http://schemas.microsoft.com/office/drawing/2014/main" id="{ED4A6A2A-0137-40D0-9F64-F54D9FF260D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image14.png">
            <a:extLst>
              <a:ext uri="{FF2B5EF4-FFF2-40B4-BE49-F238E27FC236}">
                <a16:creationId xmlns:a16="http://schemas.microsoft.com/office/drawing/2014/main" id="{3ED01549-124B-47F7-BC1E-DFD19B3265D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57472" y="2387480"/>
            <a:ext cx="5730875" cy="3429000"/>
          </a:xfrm>
          <a:prstGeom prst="rect">
            <a:avLst/>
          </a:prstGeom>
          <a:ln/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532361B-1294-48C8-9F1A-775D79D89961}"/>
              </a:ext>
            </a:extLst>
          </p:cNvPr>
          <p:cNvSpPr txBox="1"/>
          <p:nvPr/>
        </p:nvSpPr>
        <p:spPr>
          <a:xfrm>
            <a:off x="4465368" y="1200414"/>
            <a:ext cx="3152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2. </a:t>
            </a:r>
            <a:r>
              <a:rPr lang="ko-KR" altLang="en-US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재화 확인 및 사용</a:t>
            </a:r>
            <a:endParaRPr lang="en-US" altLang="ko-KR" sz="20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67EE48-6572-4035-9A4C-80608D5A99CA}"/>
              </a:ext>
            </a:extLst>
          </p:cNvPr>
          <p:cNvSpPr txBox="1"/>
          <p:nvPr/>
        </p:nvSpPr>
        <p:spPr>
          <a:xfrm>
            <a:off x="4476135" y="1589845"/>
            <a:ext cx="645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플레이어의 재화는 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shop 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창의 우측 상단 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gold 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이미지에서 확인 가능하다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.</a:t>
            </a:r>
          </a:p>
        </p:txBody>
      </p:sp>
      <p:sp>
        <p:nvSpPr>
          <p:cNvPr id="42" name="액자 66">
            <a:extLst>
              <a:ext uri="{FF2B5EF4-FFF2-40B4-BE49-F238E27FC236}">
                <a16:creationId xmlns:a16="http://schemas.microsoft.com/office/drawing/2014/main" id="{280398F5-8085-4234-BB07-32A8F243826D}"/>
              </a:ext>
            </a:extLst>
          </p:cNvPr>
          <p:cNvSpPr/>
          <p:nvPr/>
        </p:nvSpPr>
        <p:spPr>
          <a:xfrm>
            <a:off x="8551118" y="2826522"/>
            <a:ext cx="1142999" cy="457728"/>
          </a:xfrm>
          <a:prstGeom prst="fram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CB64C4-482A-4E92-B939-A222CC9143CC}"/>
              </a:ext>
            </a:extLst>
          </p:cNvPr>
          <p:cNvSpPr txBox="1"/>
          <p:nvPr/>
        </p:nvSpPr>
        <p:spPr>
          <a:xfrm>
            <a:off x="9122618" y="2546878"/>
            <a:ext cx="947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FF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재화 확인</a:t>
            </a:r>
            <a:endParaRPr lang="en-US" altLang="ko-KR" sz="1400" b="1" dirty="0">
              <a:solidFill>
                <a:srgbClr val="FFFF00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grpSp>
        <p:nvGrpSpPr>
          <p:cNvPr id="54" name="그룹 1">
            <a:extLst>
              <a:ext uri="{FF2B5EF4-FFF2-40B4-BE49-F238E27FC236}">
                <a16:creationId xmlns:a16="http://schemas.microsoft.com/office/drawing/2014/main" id="{38002645-9188-478F-92CF-0E70E41217FC}"/>
              </a:ext>
            </a:extLst>
          </p:cNvPr>
          <p:cNvGrpSpPr/>
          <p:nvPr/>
        </p:nvGrpSpPr>
        <p:grpSpPr>
          <a:xfrm>
            <a:off x="305937" y="1577210"/>
            <a:ext cx="3552645" cy="2972059"/>
            <a:chOff x="527322" y="1861985"/>
            <a:chExt cx="3552645" cy="2972059"/>
          </a:xfrm>
        </p:grpSpPr>
        <p:grpSp>
          <p:nvGrpSpPr>
            <p:cNvPr id="55" name="그룹 16">
              <a:extLst>
                <a:ext uri="{FF2B5EF4-FFF2-40B4-BE49-F238E27FC236}">
                  <a16:creationId xmlns:a16="http://schemas.microsoft.com/office/drawing/2014/main" id="{009F0ADE-69C8-49A9-9303-F93754A6AD1C}"/>
                </a:ext>
              </a:extLst>
            </p:cNvPr>
            <p:cNvGrpSpPr/>
            <p:nvPr/>
          </p:nvGrpSpPr>
          <p:grpSpPr>
            <a:xfrm>
              <a:off x="1162498" y="1861985"/>
              <a:ext cx="2282291" cy="495075"/>
              <a:chOff x="1000845" y="1542648"/>
              <a:chExt cx="2282291" cy="495075"/>
            </a:xfrm>
          </p:grpSpPr>
          <p:cxnSp>
            <p:nvCxnSpPr>
              <p:cNvPr id="59" name="직선 연결선 17">
                <a:extLst>
                  <a:ext uri="{FF2B5EF4-FFF2-40B4-BE49-F238E27FC236}">
                    <a16:creationId xmlns:a16="http://schemas.microsoft.com/office/drawing/2014/main" id="{0A5573FB-A8B7-448A-92F0-F69BC4F3985D}"/>
                  </a:ext>
                </a:extLst>
              </p:cNvPr>
              <p:cNvCxnSpPr/>
              <p:nvPr/>
            </p:nvCxnSpPr>
            <p:spPr>
              <a:xfrm>
                <a:off x="1000845" y="2037723"/>
                <a:ext cx="2282291" cy="0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4569049-66E1-4703-BD77-0308573BDC67}"/>
                  </a:ext>
                </a:extLst>
              </p:cNvPr>
              <p:cNvSpPr txBox="1"/>
              <p:nvPr/>
            </p:nvSpPr>
            <p:spPr>
              <a:xfrm>
                <a:off x="1000845" y="1542648"/>
                <a:ext cx="22822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err="1"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PBSpytris</a:t>
                </a:r>
                <a:endParaRPr lang="en-US" altLang="ko-KR" sz="2000" dirty="0">
                  <a:latin typeface="카카오 Regular" panose="020B0600000101010101" pitchFamily="50" charset="-127"/>
                  <a:ea typeface="카카오 Regular" panose="020B0600000101010101" pitchFamily="50" charset="-127"/>
                </a:endParaRPr>
              </a:p>
            </p:txBody>
          </p:sp>
        </p:grpSp>
        <p:sp>
          <p:nvSpPr>
            <p:cNvPr id="56" name="직사각형 21">
              <a:extLst>
                <a:ext uri="{FF2B5EF4-FFF2-40B4-BE49-F238E27FC236}">
                  <a16:creationId xmlns:a16="http://schemas.microsoft.com/office/drawing/2014/main" id="{2D419F6C-1B8F-4023-AD91-442003F3065F}"/>
                </a:ext>
              </a:extLst>
            </p:cNvPr>
            <p:cNvSpPr/>
            <p:nvPr/>
          </p:nvSpPr>
          <p:spPr>
            <a:xfrm>
              <a:off x="527325" y="2729270"/>
              <a:ext cx="3552642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아이템 기능 생성</a:t>
              </a:r>
            </a:p>
          </p:txBody>
        </p:sp>
        <p:sp>
          <p:nvSpPr>
            <p:cNvPr id="57" name="직사각형 24">
              <a:extLst>
                <a:ext uri="{FF2B5EF4-FFF2-40B4-BE49-F238E27FC236}">
                  <a16:creationId xmlns:a16="http://schemas.microsoft.com/office/drawing/2014/main" id="{66969A66-06F8-431A-9BB1-810941B06285}"/>
                </a:ext>
              </a:extLst>
            </p:cNvPr>
            <p:cNvSpPr/>
            <p:nvPr/>
          </p:nvSpPr>
          <p:spPr>
            <a:xfrm>
              <a:off x="527322" y="425601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상점 시스템 생성</a:t>
              </a:r>
            </a:p>
          </p:txBody>
        </p:sp>
        <p:sp>
          <p:nvSpPr>
            <p:cNvPr id="58" name="직사각형 25">
              <a:extLst>
                <a:ext uri="{FF2B5EF4-FFF2-40B4-BE49-F238E27FC236}">
                  <a16:creationId xmlns:a16="http://schemas.microsoft.com/office/drawing/2014/main" id="{18B9905F-2886-4B08-908E-C0E71C6CB9DB}"/>
                </a:ext>
              </a:extLst>
            </p:cNvPr>
            <p:cNvSpPr/>
            <p:nvPr/>
          </p:nvSpPr>
          <p:spPr>
            <a:xfrm>
              <a:off x="527326" y="352449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재화 알고리즘  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3780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03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진행상황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윤상우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Google Shape;213;p24">
            <a:extLst>
              <a:ext uri="{FF2B5EF4-FFF2-40B4-BE49-F238E27FC236}">
                <a16:creationId xmlns:a16="http://schemas.microsoft.com/office/drawing/2014/main" id="{21C2C93F-1CF2-42D6-8E59-9E0F30B5AC8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9" name="Google Shape;214;p24">
              <a:extLst>
                <a:ext uri="{FF2B5EF4-FFF2-40B4-BE49-F238E27FC236}">
                  <a16:creationId xmlns:a16="http://schemas.microsoft.com/office/drawing/2014/main" id="{EC07BC09-9316-47C7-A90D-1762096E4B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;p24">
              <a:extLst>
                <a:ext uri="{FF2B5EF4-FFF2-40B4-BE49-F238E27FC236}">
                  <a16:creationId xmlns:a16="http://schemas.microsoft.com/office/drawing/2014/main" id="{B869FC71-F17E-4371-A883-F386B25B152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;p24">
              <a:extLst>
                <a:ext uri="{FF2B5EF4-FFF2-40B4-BE49-F238E27FC236}">
                  <a16:creationId xmlns:a16="http://schemas.microsoft.com/office/drawing/2014/main" id="{719819DB-7B25-4E02-BE2B-2413C389B594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;p24">
              <a:extLst>
                <a:ext uri="{FF2B5EF4-FFF2-40B4-BE49-F238E27FC236}">
                  <a16:creationId xmlns:a16="http://schemas.microsoft.com/office/drawing/2014/main" id="{0E3D5C14-D1D3-4236-9415-F3C417E6855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;p24">
              <a:extLst>
                <a:ext uri="{FF2B5EF4-FFF2-40B4-BE49-F238E27FC236}">
                  <a16:creationId xmlns:a16="http://schemas.microsoft.com/office/drawing/2014/main" id="{F04C26DF-20B1-463E-B07A-C8686341237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4">
              <a:extLst>
                <a:ext uri="{FF2B5EF4-FFF2-40B4-BE49-F238E27FC236}">
                  <a16:creationId xmlns:a16="http://schemas.microsoft.com/office/drawing/2014/main" id="{035FFB3C-733C-48ED-8D81-18E220A24E2A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4">
              <a:extLst>
                <a:ext uri="{FF2B5EF4-FFF2-40B4-BE49-F238E27FC236}">
                  <a16:creationId xmlns:a16="http://schemas.microsoft.com/office/drawing/2014/main" id="{5A67B953-180F-47A4-A4C1-006EC868E0B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4">
              <a:extLst>
                <a:ext uri="{FF2B5EF4-FFF2-40B4-BE49-F238E27FC236}">
                  <a16:creationId xmlns:a16="http://schemas.microsoft.com/office/drawing/2014/main" id="{27844C03-08F8-46FF-AD8C-FC9AF3D4D14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4">
              <a:extLst>
                <a:ext uri="{FF2B5EF4-FFF2-40B4-BE49-F238E27FC236}">
                  <a16:creationId xmlns:a16="http://schemas.microsoft.com/office/drawing/2014/main" id="{14B2391F-A4AA-48B8-B7AA-E2146DB04DA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4">
              <a:extLst>
                <a:ext uri="{FF2B5EF4-FFF2-40B4-BE49-F238E27FC236}">
                  <a16:creationId xmlns:a16="http://schemas.microsoft.com/office/drawing/2014/main" id="{07F13566-7E16-402E-87B9-01E7477AFD98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4">
              <a:extLst>
                <a:ext uri="{FF2B5EF4-FFF2-40B4-BE49-F238E27FC236}">
                  <a16:creationId xmlns:a16="http://schemas.microsoft.com/office/drawing/2014/main" id="{628D4E0F-C773-4E0A-88AF-1B73960B047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4">
              <a:extLst>
                <a:ext uri="{FF2B5EF4-FFF2-40B4-BE49-F238E27FC236}">
                  <a16:creationId xmlns:a16="http://schemas.microsoft.com/office/drawing/2014/main" id="{ED4A6A2A-0137-40D0-9F64-F54D9FF260D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532361B-1294-48C8-9F1A-775D79D89961}"/>
              </a:ext>
            </a:extLst>
          </p:cNvPr>
          <p:cNvSpPr txBox="1"/>
          <p:nvPr/>
        </p:nvSpPr>
        <p:spPr>
          <a:xfrm>
            <a:off x="4476134" y="1200413"/>
            <a:ext cx="3152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1. </a:t>
            </a:r>
            <a:r>
              <a:rPr lang="ko-KR" altLang="en-US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시작화면</a:t>
            </a:r>
            <a:endParaRPr lang="en-US" altLang="ko-KR" sz="20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67EE48-6572-4035-9A4C-80608D5A99CA}"/>
              </a:ext>
            </a:extLst>
          </p:cNvPr>
          <p:cNvSpPr txBox="1"/>
          <p:nvPr/>
        </p:nvSpPr>
        <p:spPr>
          <a:xfrm>
            <a:off x="4486901" y="1589844"/>
            <a:ext cx="645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게임을 시작하자마자 생성되는 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4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개의 창 중 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shop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창 생성</a:t>
            </a:r>
            <a:endParaRPr lang="en-US" altLang="ko-KR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pic>
        <p:nvPicPr>
          <p:cNvPr id="44" name="image42.png">
            <a:extLst>
              <a:ext uri="{FF2B5EF4-FFF2-40B4-BE49-F238E27FC236}">
                <a16:creationId xmlns:a16="http://schemas.microsoft.com/office/drawing/2014/main" id="{B36A6274-98F5-41D2-95B3-8C6AE1BF839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57468" y="2387480"/>
            <a:ext cx="5468840" cy="2939000"/>
          </a:xfrm>
          <a:prstGeom prst="rect">
            <a:avLst/>
          </a:prstGeom>
          <a:ln/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44004AE-865A-4F3F-A65C-555B8A1C5945}"/>
              </a:ext>
            </a:extLst>
          </p:cNvPr>
          <p:cNvSpPr txBox="1"/>
          <p:nvPr/>
        </p:nvSpPr>
        <p:spPr>
          <a:xfrm>
            <a:off x="7712071" y="3869024"/>
            <a:ext cx="947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클릭</a:t>
            </a:r>
            <a:r>
              <a:rPr lang="en-US" altLang="ko-KR" sz="1400" b="1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!</a:t>
            </a:r>
          </a:p>
        </p:txBody>
      </p:sp>
      <p:grpSp>
        <p:nvGrpSpPr>
          <p:cNvPr id="47" name="그룹 1">
            <a:extLst>
              <a:ext uri="{FF2B5EF4-FFF2-40B4-BE49-F238E27FC236}">
                <a16:creationId xmlns:a16="http://schemas.microsoft.com/office/drawing/2014/main" id="{2ADAC482-9F00-4638-A517-92F54293E9C4}"/>
              </a:ext>
            </a:extLst>
          </p:cNvPr>
          <p:cNvGrpSpPr/>
          <p:nvPr/>
        </p:nvGrpSpPr>
        <p:grpSpPr>
          <a:xfrm>
            <a:off x="305937" y="1577210"/>
            <a:ext cx="3552645" cy="2972059"/>
            <a:chOff x="527322" y="1861985"/>
            <a:chExt cx="3552645" cy="2972059"/>
          </a:xfrm>
        </p:grpSpPr>
        <p:grpSp>
          <p:nvGrpSpPr>
            <p:cNvPr id="48" name="그룹 16">
              <a:extLst>
                <a:ext uri="{FF2B5EF4-FFF2-40B4-BE49-F238E27FC236}">
                  <a16:creationId xmlns:a16="http://schemas.microsoft.com/office/drawing/2014/main" id="{F76BF4C0-60D6-4A05-8915-25614A7CA6E9}"/>
                </a:ext>
              </a:extLst>
            </p:cNvPr>
            <p:cNvGrpSpPr/>
            <p:nvPr/>
          </p:nvGrpSpPr>
          <p:grpSpPr>
            <a:xfrm>
              <a:off x="1162498" y="1861985"/>
              <a:ext cx="2282291" cy="495075"/>
              <a:chOff x="1000845" y="1542648"/>
              <a:chExt cx="2282291" cy="495075"/>
            </a:xfrm>
          </p:grpSpPr>
          <p:cxnSp>
            <p:nvCxnSpPr>
              <p:cNvPr id="52" name="직선 연결선 17">
                <a:extLst>
                  <a:ext uri="{FF2B5EF4-FFF2-40B4-BE49-F238E27FC236}">
                    <a16:creationId xmlns:a16="http://schemas.microsoft.com/office/drawing/2014/main" id="{E4286E4C-79E2-4769-958D-09424FFDF64A}"/>
                  </a:ext>
                </a:extLst>
              </p:cNvPr>
              <p:cNvCxnSpPr/>
              <p:nvPr/>
            </p:nvCxnSpPr>
            <p:spPr>
              <a:xfrm>
                <a:off x="1000845" y="2037723"/>
                <a:ext cx="2282291" cy="0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B042F9A-160A-4F85-9DF4-503D617E3185}"/>
                  </a:ext>
                </a:extLst>
              </p:cNvPr>
              <p:cNvSpPr txBox="1"/>
              <p:nvPr/>
            </p:nvSpPr>
            <p:spPr>
              <a:xfrm>
                <a:off x="1000845" y="1542648"/>
                <a:ext cx="22822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err="1"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PBSpytris</a:t>
                </a:r>
                <a:endParaRPr lang="en-US" altLang="ko-KR" sz="2000" dirty="0">
                  <a:latin typeface="카카오 Regular" panose="020B0600000101010101" pitchFamily="50" charset="-127"/>
                  <a:ea typeface="카카오 Regular" panose="020B0600000101010101" pitchFamily="50" charset="-127"/>
                </a:endParaRPr>
              </a:p>
            </p:txBody>
          </p:sp>
        </p:grpSp>
        <p:sp>
          <p:nvSpPr>
            <p:cNvPr id="49" name="직사각형 21">
              <a:extLst>
                <a:ext uri="{FF2B5EF4-FFF2-40B4-BE49-F238E27FC236}">
                  <a16:creationId xmlns:a16="http://schemas.microsoft.com/office/drawing/2014/main" id="{D2E03E28-B0C9-4F7F-A821-D194D7CC24F1}"/>
                </a:ext>
              </a:extLst>
            </p:cNvPr>
            <p:cNvSpPr/>
            <p:nvPr/>
          </p:nvSpPr>
          <p:spPr>
            <a:xfrm>
              <a:off x="527325" y="2729270"/>
              <a:ext cx="3552642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아이템 기능 생성</a:t>
              </a:r>
            </a:p>
          </p:txBody>
        </p:sp>
        <p:sp>
          <p:nvSpPr>
            <p:cNvPr id="50" name="직사각형 24">
              <a:extLst>
                <a:ext uri="{FF2B5EF4-FFF2-40B4-BE49-F238E27FC236}">
                  <a16:creationId xmlns:a16="http://schemas.microsoft.com/office/drawing/2014/main" id="{62B38683-7710-4CCC-AF31-C5BFCCFCAEA8}"/>
                </a:ext>
              </a:extLst>
            </p:cNvPr>
            <p:cNvSpPr/>
            <p:nvPr/>
          </p:nvSpPr>
          <p:spPr>
            <a:xfrm>
              <a:off x="527322" y="425601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상점 시스템 생성</a:t>
              </a:r>
            </a:p>
          </p:txBody>
        </p:sp>
        <p:sp>
          <p:nvSpPr>
            <p:cNvPr id="51" name="직사각형 25">
              <a:extLst>
                <a:ext uri="{FF2B5EF4-FFF2-40B4-BE49-F238E27FC236}">
                  <a16:creationId xmlns:a16="http://schemas.microsoft.com/office/drawing/2014/main" id="{2029D5D8-1F15-46DD-BCC4-5AC80ADAC606}"/>
                </a:ext>
              </a:extLst>
            </p:cNvPr>
            <p:cNvSpPr/>
            <p:nvPr/>
          </p:nvSpPr>
          <p:spPr>
            <a:xfrm>
              <a:off x="527326" y="352449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재화 알고리즘  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9261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03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진행상황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윤상우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Google Shape;213;p24">
            <a:extLst>
              <a:ext uri="{FF2B5EF4-FFF2-40B4-BE49-F238E27FC236}">
                <a16:creationId xmlns:a16="http://schemas.microsoft.com/office/drawing/2014/main" id="{21C2C93F-1CF2-42D6-8E59-9E0F30B5AC8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9" name="Google Shape;214;p24">
              <a:extLst>
                <a:ext uri="{FF2B5EF4-FFF2-40B4-BE49-F238E27FC236}">
                  <a16:creationId xmlns:a16="http://schemas.microsoft.com/office/drawing/2014/main" id="{EC07BC09-9316-47C7-A90D-1762096E4B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;p24">
              <a:extLst>
                <a:ext uri="{FF2B5EF4-FFF2-40B4-BE49-F238E27FC236}">
                  <a16:creationId xmlns:a16="http://schemas.microsoft.com/office/drawing/2014/main" id="{B869FC71-F17E-4371-A883-F386B25B152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;p24">
              <a:extLst>
                <a:ext uri="{FF2B5EF4-FFF2-40B4-BE49-F238E27FC236}">
                  <a16:creationId xmlns:a16="http://schemas.microsoft.com/office/drawing/2014/main" id="{719819DB-7B25-4E02-BE2B-2413C389B594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;p24">
              <a:extLst>
                <a:ext uri="{FF2B5EF4-FFF2-40B4-BE49-F238E27FC236}">
                  <a16:creationId xmlns:a16="http://schemas.microsoft.com/office/drawing/2014/main" id="{0E3D5C14-D1D3-4236-9415-F3C417E6855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;p24">
              <a:extLst>
                <a:ext uri="{FF2B5EF4-FFF2-40B4-BE49-F238E27FC236}">
                  <a16:creationId xmlns:a16="http://schemas.microsoft.com/office/drawing/2014/main" id="{F04C26DF-20B1-463E-B07A-C8686341237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4">
              <a:extLst>
                <a:ext uri="{FF2B5EF4-FFF2-40B4-BE49-F238E27FC236}">
                  <a16:creationId xmlns:a16="http://schemas.microsoft.com/office/drawing/2014/main" id="{035FFB3C-733C-48ED-8D81-18E220A24E2A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4">
              <a:extLst>
                <a:ext uri="{FF2B5EF4-FFF2-40B4-BE49-F238E27FC236}">
                  <a16:creationId xmlns:a16="http://schemas.microsoft.com/office/drawing/2014/main" id="{5A67B953-180F-47A4-A4C1-006EC868E0B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4">
              <a:extLst>
                <a:ext uri="{FF2B5EF4-FFF2-40B4-BE49-F238E27FC236}">
                  <a16:creationId xmlns:a16="http://schemas.microsoft.com/office/drawing/2014/main" id="{27844C03-08F8-46FF-AD8C-FC9AF3D4D14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4">
              <a:extLst>
                <a:ext uri="{FF2B5EF4-FFF2-40B4-BE49-F238E27FC236}">
                  <a16:creationId xmlns:a16="http://schemas.microsoft.com/office/drawing/2014/main" id="{14B2391F-A4AA-48B8-B7AA-E2146DB04DA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4">
              <a:extLst>
                <a:ext uri="{FF2B5EF4-FFF2-40B4-BE49-F238E27FC236}">
                  <a16:creationId xmlns:a16="http://schemas.microsoft.com/office/drawing/2014/main" id="{07F13566-7E16-402E-87B9-01E7477AFD98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4">
              <a:extLst>
                <a:ext uri="{FF2B5EF4-FFF2-40B4-BE49-F238E27FC236}">
                  <a16:creationId xmlns:a16="http://schemas.microsoft.com/office/drawing/2014/main" id="{628D4E0F-C773-4E0A-88AF-1B73960B047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4">
              <a:extLst>
                <a:ext uri="{FF2B5EF4-FFF2-40B4-BE49-F238E27FC236}">
                  <a16:creationId xmlns:a16="http://schemas.microsoft.com/office/drawing/2014/main" id="{ED4A6A2A-0137-40D0-9F64-F54D9FF260D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532361B-1294-48C8-9F1A-775D79D89961}"/>
              </a:ext>
            </a:extLst>
          </p:cNvPr>
          <p:cNvSpPr txBox="1"/>
          <p:nvPr/>
        </p:nvSpPr>
        <p:spPr>
          <a:xfrm>
            <a:off x="4476134" y="1200413"/>
            <a:ext cx="3152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2. shop</a:t>
            </a:r>
            <a:r>
              <a:rPr lang="ko-KR" altLang="en-US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창</a:t>
            </a:r>
            <a:endParaRPr lang="en-US" altLang="ko-KR" sz="20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67EE48-6572-4035-9A4C-80608D5A99CA}"/>
              </a:ext>
            </a:extLst>
          </p:cNvPr>
          <p:cNvSpPr txBox="1"/>
          <p:nvPr/>
        </p:nvSpPr>
        <p:spPr>
          <a:xfrm>
            <a:off x="4486901" y="1589844"/>
            <a:ext cx="645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구매하고 싶은 아이템 우측의 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BUY button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을 누르면 아이템 획득</a:t>
            </a:r>
            <a:endParaRPr lang="en-US" altLang="ko-KR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pic>
        <p:nvPicPr>
          <p:cNvPr id="43" name="image41.png">
            <a:extLst>
              <a:ext uri="{FF2B5EF4-FFF2-40B4-BE49-F238E27FC236}">
                <a16:creationId xmlns:a16="http://schemas.microsoft.com/office/drawing/2014/main" id="{7FC34CDD-4969-4968-B187-2A3DE4B44BA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57468" y="2387480"/>
            <a:ext cx="5616453" cy="3123260"/>
          </a:xfrm>
          <a:prstGeom prst="rect">
            <a:avLst/>
          </a:prstGeom>
          <a:ln/>
        </p:spPr>
      </p:pic>
      <p:grpSp>
        <p:nvGrpSpPr>
          <p:cNvPr id="46" name="그룹 1">
            <a:extLst>
              <a:ext uri="{FF2B5EF4-FFF2-40B4-BE49-F238E27FC236}">
                <a16:creationId xmlns:a16="http://schemas.microsoft.com/office/drawing/2014/main" id="{F54B3C94-B2D8-44DB-A615-3F03D8108DE7}"/>
              </a:ext>
            </a:extLst>
          </p:cNvPr>
          <p:cNvGrpSpPr/>
          <p:nvPr/>
        </p:nvGrpSpPr>
        <p:grpSpPr>
          <a:xfrm>
            <a:off x="305937" y="1577210"/>
            <a:ext cx="3552645" cy="2972059"/>
            <a:chOff x="527322" y="1861985"/>
            <a:chExt cx="3552645" cy="2972059"/>
          </a:xfrm>
        </p:grpSpPr>
        <p:grpSp>
          <p:nvGrpSpPr>
            <p:cNvPr id="47" name="그룹 16">
              <a:extLst>
                <a:ext uri="{FF2B5EF4-FFF2-40B4-BE49-F238E27FC236}">
                  <a16:creationId xmlns:a16="http://schemas.microsoft.com/office/drawing/2014/main" id="{B06BFBFE-FA7B-442E-A763-B09681B642E3}"/>
                </a:ext>
              </a:extLst>
            </p:cNvPr>
            <p:cNvGrpSpPr/>
            <p:nvPr/>
          </p:nvGrpSpPr>
          <p:grpSpPr>
            <a:xfrm>
              <a:off x="1162498" y="1861985"/>
              <a:ext cx="2282291" cy="495075"/>
              <a:chOff x="1000845" y="1542648"/>
              <a:chExt cx="2282291" cy="495075"/>
            </a:xfrm>
          </p:grpSpPr>
          <p:cxnSp>
            <p:nvCxnSpPr>
              <p:cNvPr id="51" name="직선 연결선 17">
                <a:extLst>
                  <a:ext uri="{FF2B5EF4-FFF2-40B4-BE49-F238E27FC236}">
                    <a16:creationId xmlns:a16="http://schemas.microsoft.com/office/drawing/2014/main" id="{9DD7E716-045E-4BAD-A5E2-1E87682A1F64}"/>
                  </a:ext>
                </a:extLst>
              </p:cNvPr>
              <p:cNvCxnSpPr/>
              <p:nvPr/>
            </p:nvCxnSpPr>
            <p:spPr>
              <a:xfrm>
                <a:off x="1000845" y="2037723"/>
                <a:ext cx="2282291" cy="0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A8890EA-933F-4AF7-B9AE-5886E6A7F1B1}"/>
                  </a:ext>
                </a:extLst>
              </p:cNvPr>
              <p:cNvSpPr txBox="1"/>
              <p:nvPr/>
            </p:nvSpPr>
            <p:spPr>
              <a:xfrm>
                <a:off x="1000845" y="1542648"/>
                <a:ext cx="22822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err="1"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PBSpytris</a:t>
                </a:r>
                <a:endParaRPr lang="en-US" altLang="ko-KR" sz="2000" dirty="0">
                  <a:latin typeface="카카오 Regular" panose="020B0600000101010101" pitchFamily="50" charset="-127"/>
                  <a:ea typeface="카카오 Regular" panose="020B0600000101010101" pitchFamily="50" charset="-127"/>
                </a:endParaRPr>
              </a:p>
            </p:txBody>
          </p:sp>
        </p:grpSp>
        <p:sp>
          <p:nvSpPr>
            <p:cNvPr id="48" name="직사각형 21">
              <a:extLst>
                <a:ext uri="{FF2B5EF4-FFF2-40B4-BE49-F238E27FC236}">
                  <a16:creationId xmlns:a16="http://schemas.microsoft.com/office/drawing/2014/main" id="{EB18C83F-FFD2-49B4-BAB2-1D283B0B6B4B}"/>
                </a:ext>
              </a:extLst>
            </p:cNvPr>
            <p:cNvSpPr/>
            <p:nvPr/>
          </p:nvSpPr>
          <p:spPr>
            <a:xfrm>
              <a:off x="527325" y="2729270"/>
              <a:ext cx="3552642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아이템 기능 생성</a:t>
              </a:r>
            </a:p>
          </p:txBody>
        </p:sp>
        <p:sp>
          <p:nvSpPr>
            <p:cNvPr id="49" name="직사각형 24">
              <a:extLst>
                <a:ext uri="{FF2B5EF4-FFF2-40B4-BE49-F238E27FC236}">
                  <a16:creationId xmlns:a16="http://schemas.microsoft.com/office/drawing/2014/main" id="{7C0A29CA-A080-4FA4-8922-9F85B1668C49}"/>
                </a:ext>
              </a:extLst>
            </p:cNvPr>
            <p:cNvSpPr/>
            <p:nvPr/>
          </p:nvSpPr>
          <p:spPr>
            <a:xfrm>
              <a:off x="527322" y="425601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상점 시스템 생성</a:t>
              </a:r>
            </a:p>
          </p:txBody>
        </p:sp>
        <p:sp>
          <p:nvSpPr>
            <p:cNvPr id="50" name="직사각형 25">
              <a:extLst>
                <a:ext uri="{FF2B5EF4-FFF2-40B4-BE49-F238E27FC236}">
                  <a16:creationId xmlns:a16="http://schemas.microsoft.com/office/drawing/2014/main" id="{1C08FC0E-11F8-4645-B241-4911EDAA26DB}"/>
                </a:ext>
              </a:extLst>
            </p:cNvPr>
            <p:cNvSpPr/>
            <p:nvPr/>
          </p:nvSpPr>
          <p:spPr>
            <a:xfrm>
              <a:off x="527326" y="352449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재화 알고리즘  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9619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03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진행상황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윤상우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Google Shape;213;p24">
            <a:extLst>
              <a:ext uri="{FF2B5EF4-FFF2-40B4-BE49-F238E27FC236}">
                <a16:creationId xmlns:a16="http://schemas.microsoft.com/office/drawing/2014/main" id="{21C2C93F-1CF2-42D6-8E59-9E0F30B5AC8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9" name="Google Shape;214;p24">
              <a:extLst>
                <a:ext uri="{FF2B5EF4-FFF2-40B4-BE49-F238E27FC236}">
                  <a16:creationId xmlns:a16="http://schemas.microsoft.com/office/drawing/2014/main" id="{EC07BC09-9316-47C7-A90D-1762096E4B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;p24">
              <a:extLst>
                <a:ext uri="{FF2B5EF4-FFF2-40B4-BE49-F238E27FC236}">
                  <a16:creationId xmlns:a16="http://schemas.microsoft.com/office/drawing/2014/main" id="{B869FC71-F17E-4371-A883-F386B25B152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;p24">
              <a:extLst>
                <a:ext uri="{FF2B5EF4-FFF2-40B4-BE49-F238E27FC236}">
                  <a16:creationId xmlns:a16="http://schemas.microsoft.com/office/drawing/2014/main" id="{719819DB-7B25-4E02-BE2B-2413C389B594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;p24">
              <a:extLst>
                <a:ext uri="{FF2B5EF4-FFF2-40B4-BE49-F238E27FC236}">
                  <a16:creationId xmlns:a16="http://schemas.microsoft.com/office/drawing/2014/main" id="{0E3D5C14-D1D3-4236-9415-F3C417E6855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;p24">
              <a:extLst>
                <a:ext uri="{FF2B5EF4-FFF2-40B4-BE49-F238E27FC236}">
                  <a16:creationId xmlns:a16="http://schemas.microsoft.com/office/drawing/2014/main" id="{F04C26DF-20B1-463E-B07A-C8686341237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4">
              <a:extLst>
                <a:ext uri="{FF2B5EF4-FFF2-40B4-BE49-F238E27FC236}">
                  <a16:creationId xmlns:a16="http://schemas.microsoft.com/office/drawing/2014/main" id="{035FFB3C-733C-48ED-8D81-18E220A24E2A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4">
              <a:extLst>
                <a:ext uri="{FF2B5EF4-FFF2-40B4-BE49-F238E27FC236}">
                  <a16:creationId xmlns:a16="http://schemas.microsoft.com/office/drawing/2014/main" id="{5A67B953-180F-47A4-A4C1-006EC868E0B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4">
              <a:extLst>
                <a:ext uri="{FF2B5EF4-FFF2-40B4-BE49-F238E27FC236}">
                  <a16:creationId xmlns:a16="http://schemas.microsoft.com/office/drawing/2014/main" id="{27844C03-08F8-46FF-AD8C-FC9AF3D4D14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4">
              <a:extLst>
                <a:ext uri="{FF2B5EF4-FFF2-40B4-BE49-F238E27FC236}">
                  <a16:creationId xmlns:a16="http://schemas.microsoft.com/office/drawing/2014/main" id="{14B2391F-A4AA-48B8-B7AA-E2146DB04DA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4">
              <a:extLst>
                <a:ext uri="{FF2B5EF4-FFF2-40B4-BE49-F238E27FC236}">
                  <a16:creationId xmlns:a16="http://schemas.microsoft.com/office/drawing/2014/main" id="{07F13566-7E16-402E-87B9-01E7477AFD98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4">
              <a:extLst>
                <a:ext uri="{FF2B5EF4-FFF2-40B4-BE49-F238E27FC236}">
                  <a16:creationId xmlns:a16="http://schemas.microsoft.com/office/drawing/2014/main" id="{628D4E0F-C773-4E0A-88AF-1B73960B047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4">
              <a:extLst>
                <a:ext uri="{FF2B5EF4-FFF2-40B4-BE49-F238E27FC236}">
                  <a16:creationId xmlns:a16="http://schemas.microsoft.com/office/drawing/2014/main" id="{ED4A6A2A-0137-40D0-9F64-F54D9FF260D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532361B-1294-48C8-9F1A-775D79D89961}"/>
              </a:ext>
            </a:extLst>
          </p:cNvPr>
          <p:cNvSpPr txBox="1"/>
          <p:nvPr/>
        </p:nvSpPr>
        <p:spPr>
          <a:xfrm>
            <a:off x="4476134" y="1200414"/>
            <a:ext cx="3152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3. </a:t>
            </a:r>
            <a:r>
              <a:rPr lang="ko-KR" altLang="en-US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인게임</a:t>
            </a:r>
            <a:endParaRPr lang="en-US" altLang="ko-KR" sz="20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67EE48-6572-4035-9A4C-80608D5A99CA}"/>
              </a:ext>
            </a:extLst>
          </p:cNvPr>
          <p:cNvSpPr txBox="1"/>
          <p:nvPr/>
        </p:nvSpPr>
        <p:spPr>
          <a:xfrm>
            <a:off x="4486901" y="1589845"/>
            <a:ext cx="645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획득한 아이템의 개수는 인게임시 바로 적용</a:t>
            </a:r>
            <a:endParaRPr lang="en-US" altLang="ko-KR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grpSp>
        <p:nvGrpSpPr>
          <p:cNvPr id="42" name="그룹 6">
            <a:extLst>
              <a:ext uri="{FF2B5EF4-FFF2-40B4-BE49-F238E27FC236}">
                <a16:creationId xmlns:a16="http://schemas.microsoft.com/office/drawing/2014/main" id="{477DEDE9-741D-4756-B4EF-3F18725E890A}"/>
              </a:ext>
            </a:extLst>
          </p:cNvPr>
          <p:cNvGrpSpPr/>
          <p:nvPr/>
        </p:nvGrpSpPr>
        <p:grpSpPr>
          <a:xfrm>
            <a:off x="4557464" y="2391173"/>
            <a:ext cx="5365272" cy="3235641"/>
            <a:chOff x="839647" y="3483712"/>
            <a:chExt cx="2380326" cy="1215154"/>
          </a:xfrm>
        </p:grpSpPr>
        <p:pic>
          <p:nvPicPr>
            <p:cNvPr id="44" name="그림 30">
              <a:extLst>
                <a:ext uri="{FF2B5EF4-FFF2-40B4-BE49-F238E27FC236}">
                  <a16:creationId xmlns:a16="http://schemas.microsoft.com/office/drawing/2014/main" id="{8F8EE654-1F47-4C75-ACDC-5F9918E29D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53" t="53050" r="23177" b="1350"/>
            <a:stretch/>
          </p:blipFill>
          <p:spPr>
            <a:xfrm>
              <a:off x="839647" y="3483712"/>
              <a:ext cx="2380326" cy="1215154"/>
            </a:xfrm>
            <a:prstGeom prst="rect">
              <a:avLst/>
            </a:prstGeom>
          </p:spPr>
        </p:pic>
        <p:pic>
          <p:nvPicPr>
            <p:cNvPr id="45" name="그림 35">
              <a:extLst>
                <a:ext uri="{FF2B5EF4-FFF2-40B4-BE49-F238E27FC236}">
                  <a16:creationId xmlns:a16="http://schemas.microsoft.com/office/drawing/2014/main" id="{E4CAA042-90AF-476F-8398-91E7075EC4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34" t="38343" r="63710" b="57588"/>
            <a:stretch/>
          </p:blipFill>
          <p:spPr>
            <a:xfrm>
              <a:off x="1305235" y="4093915"/>
              <a:ext cx="109538" cy="108435"/>
            </a:xfrm>
            <a:prstGeom prst="rect">
              <a:avLst/>
            </a:prstGeom>
          </p:spPr>
        </p:pic>
      </p:grpSp>
      <p:sp>
        <p:nvSpPr>
          <p:cNvPr id="46" name="액자 5">
            <a:extLst>
              <a:ext uri="{FF2B5EF4-FFF2-40B4-BE49-F238E27FC236}">
                <a16:creationId xmlns:a16="http://schemas.microsoft.com/office/drawing/2014/main" id="{0B9AF0FF-C29F-43B1-B9C0-9E28827B9221}"/>
              </a:ext>
            </a:extLst>
          </p:cNvPr>
          <p:cNvSpPr/>
          <p:nvPr/>
        </p:nvSpPr>
        <p:spPr>
          <a:xfrm>
            <a:off x="8892789" y="2482445"/>
            <a:ext cx="1154073" cy="3068369"/>
          </a:xfrm>
          <a:prstGeom prst="fram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4" name="그룹 1">
            <a:extLst>
              <a:ext uri="{FF2B5EF4-FFF2-40B4-BE49-F238E27FC236}">
                <a16:creationId xmlns:a16="http://schemas.microsoft.com/office/drawing/2014/main" id="{3272CD9D-87CD-4E6A-8655-A493D72D4DB1}"/>
              </a:ext>
            </a:extLst>
          </p:cNvPr>
          <p:cNvGrpSpPr/>
          <p:nvPr/>
        </p:nvGrpSpPr>
        <p:grpSpPr>
          <a:xfrm>
            <a:off x="305937" y="1577210"/>
            <a:ext cx="3552645" cy="2972059"/>
            <a:chOff x="527322" y="1861985"/>
            <a:chExt cx="3552645" cy="2972059"/>
          </a:xfrm>
        </p:grpSpPr>
        <p:grpSp>
          <p:nvGrpSpPr>
            <p:cNvPr id="65" name="그룹 16">
              <a:extLst>
                <a:ext uri="{FF2B5EF4-FFF2-40B4-BE49-F238E27FC236}">
                  <a16:creationId xmlns:a16="http://schemas.microsoft.com/office/drawing/2014/main" id="{F3B3DDCA-15AC-44C1-88CA-FF6406EA1B93}"/>
                </a:ext>
              </a:extLst>
            </p:cNvPr>
            <p:cNvGrpSpPr/>
            <p:nvPr/>
          </p:nvGrpSpPr>
          <p:grpSpPr>
            <a:xfrm>
              <a:off x="1162498" y="1861985"/>
              <a:ext cx="2282291" cy="495075"/>
              <a:chOff x="1000845" y="1542648"/>
              <a:chExt cx="2282291" cy="495075"/>
            </a:xfrm>
          </p:grpSpPr>
          <p:cxnSp>
            <p:nvCxnSpPr>
              <p:cNvPr id="69" name="직선 연결선 17">
                <a:extLst>
                  <a:ext uri="{FF2B5EF4-FFF2-40B4-BE49-F238E27FC236}">
                    <a16:creationId xmlns:a16="http://schemas.microsoft.com/office/drawing/2014/main" id="{3A424BE5-CC6B-4EAA-9569-CC55B68ABE5A}"/>
                  </a:ext>
                </a:extLst>
              </p:cNvPr>
              <p:cNvCxnSpPr/>
              <p:nvPr/>
            </p:nvCxnSpPr>
            <p:spPr>
              <a:xfrm>
                <a:off x="1000845" y="2037723"/>
                <a:ext cx="2282291" cy="0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1440B51-876D-4BBC-B40F-1E4F8CB7DEE5}"/>
                  </a:ext>
                </a:extLst>
              </p:cNvPr>
              <p:cNvSpPr txBox="1"/>
              <p:nvPr/>
            </p:nvSpPr>
            <p:spPr>
              <a:xfrm>
                <a:off x="1000845" y="1542648"/>
                <a:ext cx="22822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err="1"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PBSpytris</a:t>
                </a:r>
                <a:endParaRPr lang="en-US" altLang="ko-KR" sz="2000" dirty="0">
                  <a:latin typeface="카카오 Regular" panose="020B0600000101010101" pitchFamily="50" charset="-127"/>
                  <a:ea typeface="카카오 Regular" panose="020B0600000101010101" pitchFamily="50" charset="-127"/>
                </a:endParaRPr>
              </a:p>
            </p:txBody>
          </p:sp>
        </p:grpSp>
        <p:sp>
          <p:nvSpPr>
            <p:cNvPr id="66" name="직사각형 21">
              <a:extLst>
                <a:ext uri="{FF2B5EF4-FFF2-40B4-BE49-F238E27FC236}">
                  <a16:creationId xmlns:a16="http://schemas.microsoft.com/office/drawing/2014/main" id="{B94C191B-9F18-43FD-8162-7AB5CCE436DD}"/>
                </a:ext>
              </a:extLst>
            </p:cNvPr>
            <p:cNvSpPr/>
            <p:nvPr/>
          </p:nvSpPr>
          <p:spPr>
            <a:xfrm>
              <a:off x="527325" y="2729270"/>
              <a:ext cx="3552642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아이템 기능 생성</a:t>
              </a:r>
            </a:p>
          </p:txBody>
        </p:sp>
        <p:sp>
          <p:nvSpPr>
            <p:cNvPr id="67" name="직사각형 24">
              <a:extLst>
                <a:ext uri="{FF2B5EF4-FFF2-40B4-BE49-F238E27FC236}">
                  <a16:creationId xmlns:a16="http://schemas.microsoft.com/office/drawing/2014/main" id="{A3FC2AA6-7119-42E8-891C-F62525E532F8}"/>
                </a:ext>
              </a:extLst>
            </p:cNvPr>
            <p:cNvSpPr/>
            <p:nvPr/>
          </p:nvSpPr>
          <p:spPr>
            <a:xfrm>
              <a:off x="527322" y="425601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상점 시스템 생성</a:t>
              </a:r>
            </a:p>
          </p:txBody>
        </p:sp>
        <p:sp>
          <p:nvSpPr>
            <p:cNvPr id="68" name="직사각형 25">
              <a:extLst>
                <a:ext uri="{FF2B5EF4-FFF2-40B4-BE49-F238E27FC236}">
                  <a16:creationId xmlns:a16="http://schemas.microsoft.com/office/drawing/2014/main" id="{38348677-4C7F-46C9-A213-849AC66E4AA0}"/>
                </a:ext>
              </a:extLst>
            </p:cNvPr>
            <p:cNvSpPr/>
            <p:nvPr/>
          </p:nvSpPr>
          <p:spPr>
            <a:xfrm>
              <a:off x="527326" y="352449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재화 알고리즘  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6705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03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진행상황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안수빈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Google Shape;213;p24">
            <a:extLst>
              <a:ext uri="{FF2B5EF4-FFF2-40B4-BE49-F238E27FC236}">
                <a16:creationId xmlns:a16="http://schemas.microsoft.com/office/drawing/2014/main" id="{21C2C93F-1CF2-42D6-8E59-9E0F30B5AC8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9" name="Google Shape;214;p24">
              <a:extLst>
                <a:ext uri="{FF2B5EF4-FFF2-40B4-BE49-F238E27FC236}">
                  <a16:creationId xmlns:a16="http://schemas.microsoft.com/office/drawing/2014/main" id="{EC07BC09-9316-47C7-A90D-1762096E4B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;p24">
              <a:extLst>
                <a:ext uri="{FF2B5EF4-FFF2-40B4-BE49-F238E27FC236}">
                  <a16:creationId xmlns:a16="http://schemas.microsoft.com/office/drawing/2014/main" id="{B869FC71-F17E-4371-A883-F386B25B152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;p24">
              <a:extLst>
                <a:ext uri="{FF2B5EF4-FFF2-40B4-BE49-F238E27FC236}">
                  <a16:creationId xmlns:a16="http://schemas.microsoft.com/office/drawing/2014/main" id="{719819DB-7B25-4E02-BE2B-2413C389B594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;p24">
              <a:extLst>
                <a:ext uri="{FF2B5EF4-FFF2-40B4-BE49-F238E27FC236}">
                  <a16:creationId xmlns:a16="http://schemas.microsoft.com/office/drawing/2014/main" id="{0E3D5C14-D1D3-4236-9415-F3C417E6855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;p24">
              <a:extLst>
                <a:ext uri="{FF2B5EF4-FFF2-40B4-BE49-F238E27FC236}">
                  <a16:creationId xmlns:a16="http://schemas.microsoft.com/office/drawing/2014/main" id="{F04C26DF-20B1-463E-B07A-C8686341237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4">
              <a:extLst>
                <a:ext uri="{FF2B5EF4-FFF2-40B4-BE49-F238E27FC236}">
                  <a16:creationId xmlns:a16="http://schemas.microsoft.com/office/drawing/2014/main" id="{035FFB3C-733C-48ED-8D81-18E220A24E2A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4">
              <a:extLst>
                <a:ext uri="{FF2B5EF4-FFF2-40B4-BE49-F238E27FC236}">
                  <a16:creationId xmlns:a16="http://schemas.microsoft.com/office/drawing/2014/main" id="{5A67B953-180F-47A4-A4C1-006EC868E0B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4">
              <a:extLst>
                <a:ext uri="{FF2B5EF4-FFF2-40B4-BE49-F238E27FC236}">
                  <a16:creationId xmlns:a16="http://schemas.microsoft.com/office/drawing/2014/main" id="{27844C03-08F8-46FF-AD8C-FC9AF3D4D14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4">
              <a:extLst>
                <a:ext uri="{FF2B5EF4-FFF2-40B4-BE49-F238E27FC236}">
                  <a16:creationId xmlns:a16="http://schemas.microsoft.com/office/drawing/2014/main" id="{14B2391F-A4AA-48B8-B7AA-E2146DB04DA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4">
              <a:extLst>
                <a:ext uri="{FF2B5EF4-FFF2-40B4-BE49-F238E27FC236}">
                  <a16:creationId xmlns:a16="http://schemas.microsoft.com/office/drawing/2014/main" id="{07F13566-7E16-402E-87B9-01E7477AFD98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4">
              <a:extLst>
                <a:ext uri="{FF2B5EF4-FFF2-40B4-BE49-F238E27FC236}">
                  <a16:creationId xmlns:a16="http://schemas.microsoft.com/office/drawing/2014/main" id="{628D4E0F-C773-4E0A-88AF-1B73960B047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4">
              <a:extLst>
                <a:ext uri="{FF2B5EF4-FFF2-40B4-BE49-F238E27FC236}">
                  <a16:creationId xmlns:a16="http://schemas.microsoft.com/office/drawing/2014/main" id="{ED4A6A2A-0137-40D0-9F64-F54D9FF260D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5670D8E-E405-4665-B677-548946AFFDDB}"/>
              </a:ext>
            </a:extLst>
          </p:cNvPr>
          <p:cNvSpPr/>
          <p:nvPr/>
        </p:nvSpPr>
        <p:spPr>
          <a:xfrm>
            <a:off x="5093312" y="967743"/>
            <a:ext cx="2005374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변경 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4B2AB31-6607-4F1C-B141-AB6381DE4846}"/>
              </a:ext>
            </a:extLst>
          </p:cNvPr>
          <p:cNvSpPr/>
          <p:nvPr/>
        </p:nvSpPr>
        <p:spPr>
          <a:xfrm>
            <a:off x="9037401" y="930592"/>
            <a:ext cx="2005374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변경 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497426-C6E4-4003-A2B4-FD4217F240FB}"/>
              </a:ext>
            </a:extLst>
          </p:cNvPr>
          <p:cNvSpPr txBox="1"/>
          <p:nvPr/>
        </p:nvSpPr>
        <p:spPr>
          <a:xfrm>
            <a:off x="4244597" y="1782979"/>
            <a:ext cx="2136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1. </a:t>
            </a:r>
            <a:r>
              <a:rPr lang="ko-KR" altLang="en-US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배경 이미지</a:t>
            </a:r>
            <a:endParaRPr lang="en-US" altLang="ko-KR" sz="20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4" name="그림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FCC80506-1E54-45A8-8FE6-1E6043FEF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705" y="2983093"/>
            <a:ext cx="3354350" cy="1886822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BEE22F-A76C-42EB-8453-BC1A803295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446" y="2983093"/>
            <a:ext cx="3702802" cy="1853328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0542E311-118A-479C-A881-65AFE14D7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113" y="3867089"/>
            <a:ext cx="4667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376C4619-B8AC-4692-9FF9-057716A313DD}"/>
              </a:ext>
            </a:extLst>
          </p:cNvPr>
          <p:cNvGrpSpPr/>
          <p:nvPr/>
        </p:nvGrpSpPr>
        <p:grpSpPr>
          <a:xfrm>
            <a:off x="305941" y="1582924"/>
            <a:ext cx="3552645" cy="2972059"/>
            <a:chOff x="527322" y="1861985"/>
            <a:chExt cx="3552645" cy="297205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6A21A68-ADE0-48E6-8BF5-915708F31B19}"/>
                </a:ext>
              </a:extLst>
            </p:cNvPr>
            <p:cNvGrpSpPr/>
            <p:nvPr/>
          </p:nvGrpSpPr>
          <p:grpSpPr>
            <a:xfrm>
              <a:off x="1162498" y="1861985"/>
              <a:ext cx="2282291" cy="495075"/>
              <a:chOff x="1000845" y="1542648"/>
              <a:chExt cx="2282291" cy="495075"/>
            </a:xfrm>
          </p:grpSpPr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93E6CD84-576C-4785-A159-2EF43B2C2298}"/>
                  </a:ext>
                </a:extLst>
              </p:cNvPr>
              <p:cNvCxnSpPr/>
              <p:nvPr/>
            </p:nvCxnSpPr>
            <p:spPr>
              <a:xfrm>
                <a:off x="1000845" y="2037723"/>
                <a:ext cx="2282291" cy="0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D0DA3AA-616E-4FBA-876D-B74970F0F39F}"/>
                  </a:ext>
                </a:extLst>
              </p:cNvPr>
              <p:cNvSpPr txBox="1"/>
              <p:nvPr/>
            </p:nvSpPr>
            <p:spPr>
              <a:xfrm>
                <a:off x="1000845" y="1542648"/>
                <a:ext cx="22822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err="1"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PBSpytris</a:t>
                </a:r>
                <a:endParaRPr lang="en-US" altLang="ko-KR" sz="2000" dirty="0">
                  <a:latin typeface="카카오 Regular" panose="020B0600000101010101" pitchFamily="50" charset="-127"/>
                  <a:ea typeface="카카오 Regular" panose="020B0600000101010101" pitchFamily="50" charset="-127"/>
                </a:endParaRPr>
              </a:p>
            </p:txBody>
          </p:sp>
        </p:grp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6A94F29-60A3-412B-B1A1-4890D522CA08}"/>
                </a:ext>
              </a:extLst>
            </p:cNvPr>
            <p:cNvSpPr/>
            <p:nvPr/>
          </p:nvSpPr>
          <p:spPr>
            <a:xfrm>
              <a:off x="527325" y="2729270"/>
              <a:ext cx="3552642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인터페이스 및 그래픽 재구성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EBFBB61-E9BA-49AF-8D98-E7B53DD67B45}"/>
                </a:ext>
              </a:extLst>
            </p:cNvPr>
            <p:cNvSpPr/>
            <p:nvPr/>
          </p:nvSpPr>
          <p:spPr>
            <a:xfrm>
              <a:off x="527322" y="425601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도전과제 </a:t>
              </a:r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제작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0687AAE-5C3D-48C5-A409-D1AE768169C4}"/>
                </a:ext>
              </a:extLst>
            </p:cNvPr>
            <p:cNvSpPr/>
            <p:nvPr/>
          </p:nvSpPr>
          <p:spPr>
            <a:xfrm>
              <a:off x="527326" y="352449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재화 및 상점 시스템 </a:t>
              </a:r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제작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249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/>
          <p:cNvSpPr/>
          <p:nvPr/>
        </p:nvSpPr>
        <p:spPr>
          <a:xfrm rot="16200000">
            <a:off x="5584429" y="1131491"/>
            <a:ext cx="1023142" cy="10231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 rot="16200000">
            <a:off x="5634037" y="1181099"/>
            <a:ext cx="923926" cy="9239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34037" y="1443007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목차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0" y="4167188"/>
            <a:ext cx="12192000" cy="790897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accent5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979992" y="4210015"/>
            <a:ext cx="1666875" cy="1920037"/>
            <a:chOff x="1778793" y="3190473"/>
            <a:chExt cx="1666875" cy="1920037"/>
          </a:xfrm>
        </p:grpSpPr>
        <p:sp>
          <p:nvSpPr>
            <p:cNvPr id="13" name="TextBox 12"/>
            <p:cNvSpPr txBox="1"/>
            <p:nvPr/>
          </p:nvSpPr>
          <p:spPr>
            <a:xfrm>
              <a:off x="1778793" y="3190473"/>
              <a:ext cx="1666875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01</a:t>
              </a:r>
            </a:p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PBSPYTRIS 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소개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58564" y="3886200"/>
              <a:ext cx="1575848" cy="1224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아이템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상점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게임 모드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플레이 모드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PBSPYTRIS workflow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203205" y="4210015"/>
            <a:ext cx="1666875" cy="996707"/>
            <a:chOff x="3701057" y="3190473"/>
            <a:chExt cx="1666875" cy="996707"/>
          </a:xfrm>
        </p:grpSpPr>
        <p:sp>
          <p:nvSpPr>
            <p:cNvPr id="14" name="TextBox 13"/>
            <p:cNvSpPr txBox="1"/>
            <p:nvPr/>
          </p:nvSpPr>
          <p:spPr>
            <a:xfrm>
              <a:off x="3701057" y="3190473"/>
              <a:ext cx="1666875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02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제안서에서 </a:t>
              </a:r>
              <a:endParaRPr lang="en-US" altLang="ko-KR" sz="1400" dirty="0">
                <a:solidFill>
                  <a:schemeClr val="bg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변경된 사항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49343" y="3886200"/>
              <a:ext cx="1370302" cy="30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350217" y="4210015"/>
            <a:ext cx="1666875" cy="996707"/>
            <a:chOff x="5623321" y="3190473"/>
            <a:chExt cx="1666875" cy="996707"/>
          </a:xfrm>
        </p:grpSpPr>
        <p:sp>
          <p:nvSpPr>
            <p:cNvPr id="15" name="TextBox 14"/>
            <p:cNvSpPr txBox="1"/>
            <p:nvPr/>
          </p:nvSpPr>
          <p:spPr>
            <a:xfrm>
              <a:off x="5623321" y="3190473"/>
              <a:ext cx="16668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03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진행 상황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66437" y="3886200"/>
              <a:ext cx="773500" cy="30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653201" y="4210015"/>
            <a:ext cx="1666875" cy="996707"/>
            <a:chOff x="7545585" y="3190473"/>
            <a:chExt cx="1666875" cy="996707"/>
          </a:xfrm>
        </p:grpSpPr>
        <p:sp>
          <p:nvSpPr>
            <p:cNvPr id="16" name="TextBox 15"/>
            <p:cNvSpPr txBox="1"/>
            <p:nvPr/>
          </p:nvSpPr>
          <p:spPr>
            <a:xfrm>
              <a:off x="7545585" y="3190473"/>
              <a:ext cx="16668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04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이후 진행할 사항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25356" y="3886200"/>
              <a:ext cx="1507332" cy="30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ko-KR" altLang="en-US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8521460-890A-41B6-A8C8-16EF597FE0D5}"/>
              </a:ext>
            </a:extLst>
          </p:cNvPr>
          <p:cNvSpPr txBox="1"/>
          <p:nvPr/>
        </p:nvSpPr>
        <p:spPr>
          <a:xfrm>
            <a:off x="9712559" y="4962525"/>
            <a:ext cx="1507332" cy="300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1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grpSp>
        <p:nvGrpSpPr>
          <p:cNvPr id="31" name="Google Shape;213;p24">
            <a:extLst>
              <a:ext uri="{FF2B5EF4-FFF2-40B4-BE49-F238E27FC236}">
                <a16:creationId xmlns:a16="http://schemas.microsoft.com/office/drawing/2014/main" id="{72DC95C0-8F78-42DC-B374-D097869C107E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32" name="Google Shape;214;p24">
              <a:extLst>
                <a:ext uri="{FF2B5EF4-FFF2-40B4-BE49-F238E27FC236}">
                  <a16:creationId xmlns:a16="http://schemas.microsoft.com/office/drawing/2014/main" id="{FD00E9B1-9548-4E32-8616-C911ED89006D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5;p24">
              <a:extLst>
                <a:ext uri="{FF2B5EF4-FFF2-40B4-BE49-F238E27FC236}">
                  <a16:creationId xmlns:a16="http://schemas.microsoft.com/office/drawing/2014/main" id="{2F661A66-4166-4EC1-BEC0-CC3D7DEC9D60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6;p24">
              <a:extLst>
                <a:ext uri="{FF2B5EF4-FFF2-40B4-BE49-F238E27FC236}">
                  <a16:creationId xmlns:a16="http://schemas.microsoft.com/office/drawing/2014/main" id="{CA0D700F-71DE-437C-9EC8-BDFC28C09CEE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7;p24">
              <a:extLst>
                <a:ext uri="{FF2B5EF4-FFF2-40B4-BE49-F238E27FC236}">
                  <a16:creationId xmlns:a16="http://schemas.microsoft.com/office/drawing/2014/main" id="{9558AAD7-97CA-4501-814C-A6906BE98639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8;p24">
              <a:extLst>
                <a:ext uri="{FF2B5EF4-FFF2-40B4-BE49-F238E27FC236}">
                  <a16:creationId xmlns:a16="http://schemas.microsoft.com/office/drawing/2014/main" id="{D74A4772-8057-4F65-BD2B-550E4C62D038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9;p24">
              <a:extLst>
                <a:ext uri="{FF2B5EF4-FFF2-40B4-BE49-F238E27FC236}">
                  <a16:creationId xmlns:a16="http://schemas.microsoft.com/office/drawing/2014/main" id="{DA69904A-0F43-492C-B97E-A2FB34A6C283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0;p24">
              <a:extLst>
                <a:ext uri="{FF2B5EF4-FFF2-40B4-BE49-F238E27FC236}">
                  <a16:creationId xmlns:a16="http://schemas.microsoft.com/office/drawing/2014/main" id="{BC7F392A-7308-42D8-9F5B-6AF72BD1082E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1;p24">
              <a:extLst>
                <a:ext uri="{FF2B5EF4-FFF2-40B4-BE49-F238E27FC236}">
                  <a16:creationId xmlns:a16="http://schemas.microsoft.com/office/drawing/2014/main" id="{0CBC4C57-9731-4232-B0D5-F6A676957D20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2;p24">
              <a:extLst>
                <a:ext uri="{FF2B5EF4-FFF2-40B4-BE49-F238E27FC236}">
                  <a16:creationId xmlns:a16="http://schemas.microsoft.com/office/drawing/2014/main" id="{A17CAC27-5C8E-446A-808B-869B8957166A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3;p24">
              <a:extLst>
                <a:ext uri="{FF2B5EF4-FFF2-40B4-BE49-F238E27FC236}">
                  <a16:creationId xmlns:a16="http://schemas.microsoft.com/office/drawing/2014/main" id="{5288BC4B-4D60-4A11-99CF-30B3C38BAE8C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4;p24">
              <a:extLst>
                <a:ext uri="{FF2B5EF4-FFF2-40B4-BE49-F238E27FC236}">
                  <a16:creationId xmlns:a16="http://schemas.microsoft.com/office/drawing/2014/main" id="{7413EA5D-4878-428D-BBF6-4F37BFF6FCF6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5;p24">
              <a:extLst>
                <a:ext uri="{FF2B5EF4-FFF2-40B4-BE49-F238E27FC236}">
                  <a16:creationId xmlns:a16="http://schemas.microsoft.com/office/drawing/2014/main" id="{8CCA52A6-F5E1-4B2D-8FB7-C694C28527CD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0D642FD-1298-4818-8F4A-A562DCBC3233}"/>
              </a:ext>
            </a:extLst>
          </p:cNvPr>
          <p:cNvSpPr txBox="1"/>
          <p:nvPr/>
        </p:nvSpPr>
        <p:spPr>
          <a:xfrm>
            <a:off x="6509760" y="4905742"/>
            <a:ext cx="1507332" cy="993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간트</a:t>
            </a:r>
            <a:r>
              <a:rPr lang="ko-KR" altLang="en-US" sz="1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차트</a:t>
            </a:r>
            <a:endParaRPr lang="en-US" altLang="ko-KR" sz="1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윤상우 진행상황</a:t>
            </a:r>
            <a:endParaRPr lang="en-US" altLang="ko-KR" sz="1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안수빈 진행상황</a:t>
            </a:r>
            <a:endParaRPr lang="en-US" altLang="ko-KR" sz="1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박신영 진행상황</a:t>
            </a:r>
            <a:endParaRPr lang="en-US" altLang="ko-KR" sz="1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30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03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진행상황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안수빈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Google Shape;213;p24">
            <a:extLst>
              <a:ext uri="{FF2B5EF4-FFF2-40B4-BE49-F238E27FC236}">
                <a16:creationId xmlns:a16="http://schemas.microsoft.com/office/drawing/2014/main" id="{21C2C93F-1CF2-42D6-8E59-9E0F30B5AC8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9" name="Google Shape;214;p24">
              <a:extLst>
                <a:ext uri="{FF2B5EF4-FFF2-40B4-BE49-F238E27FC236}">
                  <a16:creationId xmlns:a16="http://schemas.microsoft.com/office/drawing/2014/main" id="{EC07BC09-9316-47C7-A90D-1762096E4B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;p24">
              <a:extLst>
                <a:ext uri="{FF2B5EF4-FFF2-40B4-BE49-F238E27FC236}">
                  <a16:creationId xmlns:a16="http://schemas.microsoft.com/office/drawing/2014/main" id="{B869FC71-F17E-4371-A883-F386B25B152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;p24">
              <a:extLst>
                <a:ext uri="{FF2B5EF4-FFF2-40B4-BE49-F238E27FC236}">
                  <a16:creationId xmlns:a16="http://schemas.microsoft.com/office/drawing/2014/main" id="{719819DB-7B25-4E02-BE2B-2413C389B594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;p24">
              <a:extLst>
                <a:ext uri="{FF2B5EF4-FFF2-40B4-BE49-F238E27FC236}">
                  <a16:creationId xmlns:a16="http://schemas.microsoft.com/office/drawing/2014/main" id="{0E3D5C14-D1D3-4236-9415-F3C417E6855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;p24">
              <a:extLst>
                <a:ext uri="{FF2B5EF4-FFF2-40B4-BE49-F238E27FC236}">
                  <a16:creationId xmlns:a16="http://schemas.microsoft.com/office/drawing/2014/main" id="{F04C26DF-20B1-463E-B07A-C8686341237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4">
              <a:extLst>
                <a:ext uri="{FF2B5EF4-FFF2-40B4-BE49-F238E27FC236}">
                  <a16:creationId xmlns:a16="http://schemas.microsoft.com/office/drawing/2014/main" id="{035FFB3C-733C-48ED-8D81-18E220A24E2A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4">
              <a:extLst>
                <a:ext uri="{FF2B5EF4-FFF2-40B4-BE49-F238E27FC236}">
                  <a16:creationId xmlns:a16="http://schemas.microsoft.com/office/drawing/2014/main" id="{5A67B953-180F-47A4-A4C1-006EC868E0B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4">
              <a:extLst>
                <a:ext uri="{FF2B5EF4-FFF2-40B4-BE49-F238E27FC236}">
                  <a16:creationId xmlns:a16="http://schemas.microsoft.com/office/drawing/2014/main" id="{27844C03-08F8-46FF-AD8C-FC9AF3D4D14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4">
              <a:extLst>
                <a:ext uri="{FF2B5EF4-FFF2-40B4-BE49-F238E27FC236}">
                  <a16:creationId xmlns:a16="http://schemas.microsoft.com/office/drawing/2014/main" id="{14B2391F-A4AA-48B8-B7AA-E2146DB04DA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4">
              <a:extLst>
                <a:ext uri="{FF2B5EF4-FFF2-40B4-BE49-F238E27FC236}">
                  <a16:creationId xmlns:a16="http://schemas.microsoft.com/office/drawing/2014/main" id="{07F13566-7E16-402E-87B9-01E7477AFD98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4">
              <a:extLst>
                <a:ext uri="{FF2B5EF4-FFF2-40B4-BE49-F238E27FC236}">
                  <a16:creationId xmlns:a16="http://schemas.microsoft.com/office/drawing/2014/main" id="{628D4E0F-C773-4E0A-88AF-1B73960B047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4">
              <a:extLst>
                <a:ext uri="{FF2B5EF4-FFF2-40B4-BE49-F238E27FC236}">
                  <a16:creationId xmlns:a16="http://schemas.microsoft.com/office/drawing/2014/main" id="{ED4A6A2A-0137-40D0-9F64-F54D9FF260D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ACC0C8-01C2-41B4-8E3B-9FA64E335534}"/>
              </a:ext>
            </a:extLst>
          </p:cNvPr>
          <p:cNvGrpSpPr/>
          <p:nvPr/>
        </p:nvGrpSpPr>
        <p:grpSpPr>
          <a:xfrm>
            <a:off x="305941" y="1582924"/>
            <a:ext cx="3552645" cy="2972059"/>
            <a:chOff x="527322" y="1861985"/>
            <a:chExt cx="3552645" cy="297205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08E25D9-DE2C-451E-8A0C-1607115BE607}"/>
                </a:ext>
              </a:extLst>
            </p:cNvPr>
            <p:cNvGrpSpPr/>
            <p:nvPr/>
          </p:nvGrpSpPr>
          <p:grpSpPr>
            <a:xfrm>
              <a:off x="1162498" y="1861985"/>
              <a:ext cx="2282291" cy="495075"/>
              <a:chOff x="1000845" y="1542648"/>
              <a:chExt cx="2282291" cy="495075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92DA63B-FE3D-47A3-8B5D-4C708E753606}"/>
                  </a:ext>
                </a:extLst>
              </p:cNvPr>
              <p:cNvCxnSpPr/>
              <p:nvPr/>
            </p:nvCxnSpPr>
            <p:spPr>
              <a:xfrm>
                <a:off x="1000845" y="2037723"/>
                <a:ext cx="2282291" cy="0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4E2487-0D63-4542-AB37-36E7D7965FA9}"/>
                  </a:ext>
                </a:extLst>
              </p:cNvPr>
              <p:cNvSpPr txBox="1"/>
              <p:nvPr/>
            </p:nvSpPr>
            <p:spPr>
              <a:xfrm>
                <a:off x="1000845" y="1542648"/>
                <a:ext cx="22822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err="1"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PBSpytris</a:t>
                </a:r>
                <a:endParaRPr lang="en-US" altLang="ko-KR" sz="2000" dirty="0">
                  <a:latin typeface="카카오 Regular" panose="020B0600000101010101" pitchFamily="50" charset="-127"/>
                  <a:ea typeface="카카오 Regular" panose="020B0600000101010101" pitchFamily="50" charset="-127"/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46CA967-FA3F-4106-83AD-A52B9703B88F}"/>
                </a:ext>
              </a:extLst>
            </p:cNvPr>
            <p:cNvSpPr/>
            <p:nvPr/>
          </p:nvSpPr>
          <p:spPr>
            <a:xfrm>
              <a:off x="527325" y="2729270"/>
              <a:ext cx="3552642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인터페이스 및 그래픽 재구성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00D5591-4A44-49A6-A050-B6BF30A3B4C2}"/>
                </a:ext>
              </a:extLst>
            </p:cNvPr>
            <p:cNvSpPr/>
            <p:nvPr/>
          </p:nvSpPr>
          <p:spPr>
            <a:xfrm>
              <a:off x="527322" y="425601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도전과제 </a:t>
              </a:r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제작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6AE4B58-E435-4101-82D3-2897AA93AE73}"/>
                </a:ext>
              </a:extLst>
            </p:cNvPr>
            <p:cNvSpPr/>
            <p:nvPr/>
          </p:nvSpPr>
          <p:spPr>
            <a:xfrm>
              <a:off x="527326" y="352449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재화 및 상점 시스템 </a:t>
              </a:r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제작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5670D8E-E405-4665-B677-548946AFFDDB}"/>
              </a:ext>
            </a:extLst>
          </p:cNvPr>
          <p:cNvSpPr/>
          <p:nvPr/>
        </p:nvSpPr>
        <p:spPr>
          <a:xfrm>
            <a:off x="5093312" y="967743"/>
            <a:ext cx="2005374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변경 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4B2AB31-6607-4F1C-B141-AB6381DE4846}"/>
              </a:ext>
            </a:extLst>
          </p:cNvPr>
          <p:cNvSpPr/>
          <p:nvPr/>
        </p:nvSpPr>
        <p:spPr>
          <a:xfrm>
            <a:off x="9037401" y="930592"/>
            <a:ext cx="2005374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변경 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497426-C6E4-4003-A2B4-FD4217F240FB}"/>
              </a:ext>
            </a:extLst>
          </p:cNvPr>
          <p:cNvSpPr txBox="1"/>
          <p:nvPr/>
        </p:nvSpPr>
        <p:spPr>
          <a:xfrm>
            <a:off x="4244597" y="1782979"/>
            <a:ext cx="2136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2. </a:t>
            </a:r>
            <a:r>
              <a:rPr lang="ko-KR" altLang="en-US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게임 배경 이미지</a:t>
            </a:r>
            <a:endParaRPr lang="en-US" altLang="ko-KR" sz="20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C97396-E5A3-46B4-87B5-F936E7C59E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425" y="3015089"/>
            <a:ext cx="3223408" cy="1813167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8" name="그림 7" descr="텍스트, 자연이(가) 표시된 사진&#10;&#10;자동 생성된 설명">
            <a:extLst>
              <a:ext uri="{FF2B5EF4-FFF2-40B4-BE49-F238E27FC236}">
                <a16:creationId xmlns:a16="http://schemas.microsoft.com/office/drawing/2014/main" id="{71CE6C04-2185-47A9-BA81-12292F1C56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295" y="3015089"/>
            <a:ext cx="3223408" cy="1812223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78B20D1B-9E22-45AF-8213-A3ACA13C0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113" y="3867089"/>
            <a:ext cx="4667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077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03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진행상황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안수빈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Google Shape;213;p24">
            <a:extLst>
              <a:ext uri="{FF2B5EF4-FFF2-40B4-BE49-F238E27FC236}">
                <a16:creationId xmlns:a16="http://schemas.microsoft.com/office/drawing/2014/main" id="{21C2C93F-1CF2-42D6-8E59-9E0F30B5AC8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9" name="Google Shape;214;p24">
              <a:extLst>
                <a:ext uri="{FF2B5EF4-FFF2-40B4-BE49-F238E27FC236}">
                  <a16:creationId xmlns:a16="http://schemas.microsoft.com/office/drawing/2014/main" id="{EC07BC09-9316-47C7-A90D-1762096E4B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;p24">
              <a:extLst>
                <a:ext uri="{FF2B5EF4-FFF2-40B4-BE49-F238E27FC236}">
                  <a16:creationId xmlns:a16="http://schemas.microsoft.com/office/drawing/2014/main" id="{B869FC71-F17E-4371-A883-F386B25B152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;p24">
              <a:extLst>
                <a:ext uri="{FF2B5EF4-FFF2-40B4-BE49-F238E27FC236}">
                  <a16:creationId xmlns:a16="http://schemas.microsoft.com/office/drawing/2014/main" id="{719819DB-7B25-4E02-BE2B-2413C389B594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;p24">
              <a:extLst>
                <a:ext uri="{FF2B5EF4-FFF2-40B4-BE49-F238E27FC236}">
                  <a16:creationId xmlns:a16="http://schemas.microsoft.com/office/drawing/2014/main" id="{0E3D5C14-D1D3-4236-9415-F3C417E6855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;p24">
              <a:extLst>
                <a:ext uri="{FF2B5EF4-FFF2-40B4-BE49-F238E27FC236}">
                  <a16:creationId xmlns:a16="http://schemas.microsoft.com/office/drawing/2014/main" id="{F04C26DF-20B1-463E-B07A-C8686341237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4">
              <a:extLst>
                <a:ext uri="{FF2B5EF4-FFF2-40B4-BE49-F238E27FC236}">
                  <a16:creationId xmlns:a16="http://schemas.microsoft.com/office/drawing/2014/main" id="{035FFB3C-733C-48ED-8D81-18E220A24E2A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4">
              <a:extLst>
                <a:ext uri="{FF2B5EF4-FFF2-40B4-BE49-F238E27FC236}">
                  <a16:creationId xmlns:a16="http://schemas.microsoft.com/office/drawing/2014/main" id="{5A67B953-180F-47A4-A4C1-006EC868E0B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4">
              <a:extLst>
                <a:ext uri="{FF2B5EF4-FFF2-40B4-BE49-F238E27FC236}">
                  <a16:creationId xmlns:a16="http://schemas.microsoft.com/office/drawing/2014/main" id="{27844C03-08F8-46FF-AD8C-FC9AF3D4D14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4">
              <a:extLst>
                <a:ext uri="{FF2B5EF4-FFF2-40B4-BE49-F238E27FC236}">
                  <a16:creationId xmlns:a16="http://schemas.microsoft.com/office/drawing/2014/main" id="{14B2391F-A4AA-48B8-B7AA-E2146DB04DA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4">
              <a:extLst>
                <a:ext uri="{FF2B5EF4-FFF2-40B4-BE49-F238E27FC236}">
                  <a16:creationId xmlns:a16="http://schemas.microsoft.com/office/drawing/2014/main" id="{07F13566-7E16-402E-87B9-01E7477AFD98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4">
              <a:extLst>
                <a:ext uri="{FF2B5EF4-FFF2-40B4-BE49-F238E27FC236}">
                  <a16:creationId xmlns:a16="http://schemas.microsoft.com/office/drawing/2014/main" id="{628D4E0F-C773-4E0A-88AF-1B73960B047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4">
              <a:extLst>
                <a:ext uri="{FF2B5EF4-FFF2-40B4-BE49-F238E27FC236}">
                  <a16:creationId xmlns:a16="http://schemas.microsoft.com/office/drawing/2014/main" id="{ED4A6A2A-0137-40D0-9F64-F54D9FF260D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ACC0C8-01C2-41B4-8E3B-9FA64E335534}"/>
              </a:ext>
            </a:extLst>
          </p:cNvPr>
          <p:cNvGrpSpPr/>
          <p:nvPr/>
        </p:nvGrpSpPr>
        <p:grpSpPr>
          <a:xfrm>
            <a:off x="305941" y="1582924"/>
            <a:ext cx="3552645" cy="2972059"/>
            <a:chOff x="527322" y="1861985"/>
            <a:chExt cx="3552645" cy="297205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08E25D9-DE2C-451E-8A0C-1607115BE607}"/>
                </a:ext>
              </a:extLst>
            </p:cNvPr>
            <p:cNvGrpSpPr/>
            <p:nvPr/>
          </p:nvGrpSpPr>
          <p:grpSpPr>
            <a:xfrm>
              <a:off x="1162498" y="1861985"/>
              <a:ext cx="2282291" cy="495075"/>
              <a:chOff x="1000845" y="1542648"/>
              <a:chExt cx="2282291" cy="495075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92DA63B-FE3D-47A3-8B5D-4C708E753606}"/>
                  </a:ext>
                </a:extLst>
              </p:cNvPr>
              <p:cNvCxnSpPr/>
              <p:nvPr/>
            </p:nvCxnSpPr>
            <p:spPr>
              <a:xfrm>
                <a:off x="1000845" y="2037723"/>
                <a:ext cx="2282291" cy="0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4E2487-0D63-4542-AB37-36E7D7965FA9}"/>
                  </a:ext>
                </a:extLst>
              </p:cNvPr>
              <p:cNvSpPr txBox="1"/>
              <p:nvPr/>
            </p:nvSpPr>
            <p:spPr>
              <a:xfrm>
                <a:off x="1000845" y="1542648"/>
                <a:ext cx="22822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err="1"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PBSpytris</a:t>
                </a:r>
                <a:endParaRPr lang="en-US" altLang="ko-KR" sz="2000" dirty="0">
                  <a:latin typeface="카카오 Regular" panose="020B0600000101010101" pitchFamily="50" charset="-127"/>
                  <a:ea typeface="카카오 Regular" panose="020B0600000101010101" pitchFamily="50" charset="-127"/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46CA967-FA3F-4106-83AD-A52B9703B88F}"/>
                </a:ext>
              </a:extLst>
            </p:cNvPr>
            <p:cNvSpPr/>
            <p:nvPr/>
          </p:nvSpPr>
          <p:spPr>
            <a:xfrm>
              <a:off x="527325" y="2729270"/>
              <a:ext cx="3552642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인터페이스 및 그래픽 재구성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00D5591-4A44-49A6-A050-B6BF30A3B4C2}"/>
                </a:ext>
              </a:extLst>
            </p:cNvPr>
            <p:cNvSpPr/>
            <p:nvPr/>
          </p:nvSpPr>
          <p:spPr>
            <a:xfrm>
              <a:off x="527322" y="425601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도전과제 </a:t>
              </a:r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제작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6AE4B58-E435-4101-82D3-2897AA93AE73}"/>
                </a:ext>
              </a:extLst>
            </p:cNvPr>
            <p:cNvSpPr/>
            <p:nvPr/>
          </p:nvSpPr>
          <p:spPr>
            <a:xfrm>
              <a:off x="527326" y="352449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재화 및 상점 시스템 </a:t>
              </a:r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제작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5670D8E-E405-4665-B677-548946AFFDDB}"/>
              </a:ext>
            </a:extLst>
          </p:cNvPr>
          <p:cNvSpPr/>
          <p:nvPr/>
        </p:nvSpPr>
        <p:spPr>
          <a:xfrm>
            <a:off x="5093312" y="967743"/>
            <a:ext cx="2005374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변경 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4B2AB31-6607-4F1C-B141-AB6381DE4846}"/>
              </a:ext>
            </a:extLst>
          </p:cNvPr>
          <p:cNvSpPr/>
          <p:nvPr/>
        </p:nvSpPr>
        <p:spPr>
          <a:xfrm>
            <a:off x="9037401" y="930592"/>
            <a:ext cx="2005374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변경 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497426-C6E4-4003-A2B4-FD4217F240FB}"/>
              </a:ext>
            </a:extLst>
          </p:cNvPr>
          <p:cNvSpPr txBox="1"/>
          <p:nvPr/>
        </p:nvSpPr>
        <p:spPr>
          <a:xfrm>
            <a:off x="4244597" y="1782979"/>
            <a:ext cx="2136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3. </a:t>
            </a:r>
            <a:r>
              <a:rPr lang="ko-KR" altLang="en-US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버튼 </a:t>
            </a:r>
            <a:r>
              <a: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UI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488B5C-AEA1-47A4-94C5-72A6EC4953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37" y="1461961"/>
            <a:ext cx="2700000" cy="27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E472E3-FD7F-4966-9987-7A2BD4E430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37" y="3035476"/>
            <a:ext cx="2700000" cy="270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3F1A0F-F955-448A-A64B-A9C246FFD5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760" y="2414348"/>
            <a:ext cx="2678653" cy="795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BD23771-F647-4CCA-8634-EBCE146A24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761" y="3987863"/>
            <a:ext cx="2678652" cy="7952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057867D-7795-469B-8CE1-EF7658641EE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36" y="4689547"/>
            <a:ext cx="2700000" cy="270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E6EB4AF-38B9-4616-988F-10D36D22B7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761" y="5641934"/>
            <a:ext cx="2678653" cy="795225"/>
          </a:xfrm>
          <a:prstGeom prst="rect">
            <a:avLst/>
          </a:prstGeom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0361C6AB-3E45-485F-A838-62393C864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386" y="4247362"/>
            <a:ext cx="4667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665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03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진행상황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안수빈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Google Shape;213;p24">
            <a:extLst>
              <a:ext uri="{FF2B5EF4-FFF2-40B4-BE49-F238E27FC236}">
                <a16:creationId xmlns:a16="http://schemas.microsoft.com/office/drawing/2014/main" id="{21C2C93F-1CF2-42D6-8E59-9E0F30B5AC8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9" name="Google Shape;214;p24">
              <a:extLst>
                <a:ext uri="{FF2B5EF4-FFF2-40B4-BE49-F238E27FC236}">
                  <a16:creationId xmlns:a16="http://schemas.microsoft.com/office/drawing/2014/main" id="{EC07BC09-9316-47C7-A90D-1762096E4B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;p24">
              <a:extLst>
                <a:ext uri="{FF2B5EF4-FFF2-40B4-BE49-F238E27FC236}">
                  <a16:creationId xmlns:a16="http://schemas.microsoft.com/office/drawing/2014/main" id="{B869FC71-F17E-4371-A883-F386B25B152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;p24">
              <a:extLst>
                <a:ext uri="{FF2B5EF4-FFF2-40B4-BE49-F238E27FC236}">
                  <a16:creationId xmlns:a16="http://schemas.microsoft.com/office/drawing/2014/main" id="{719819DB-7B25-4E02-BE2B-2413C389B594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;p24">
              <a:extLst>
                <a:ext uri="{FF2B5EF4-FFF2-40B4-BE49-F238E27FC236}">
                  <a16:creationId xmlns:a16="http://schemas.microsoft.com/office/drawing/2014/main" id="{0E3D5C14-D1D3-4236-9415-F3C417E6855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;p24">
              <a:extLst>
                <a:ext uri="{FF2B5EF4-FFF2-40B4-BE49-F238E27FC236}">
                  <a16:creationId xmlns:a16="http://schemas.microsoft.com/office/drawing/2014/main" id="{F04C26DF-20B1-463E-B07A-C8686341237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4">
              <a:extLst>
                <a:ext uri="{FF2B5EF4-FFF2-40B4-BE49-F238E27FC236}">
                  <a16:creationId xmlns:a16="http://schemas.microsoft.com/office/drawing/2014/main" id="{035FFB3C-733C-48ED-8D81-18E220A24E2A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4">
              <a:extLst>
                <a:ext uri="{FF2B5EF4-FFF2-40B4-BE49-F238E27FC236}">
                  <a16:creationId xmlns:a16="http://schemas.microsoft.com/office/drawing/2014/main" id="{5A67B953-180F-47A4-A4C1-006EC868E0B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4">
              <a:extLst>
                <a:ext uri="{FF2B5EF4-FFF2-40B4-BE49-F238E27FC236}">
                  <a16:creationId xmlns:a16="http://schemas.microsoft.com/office/drawing/2014/main" id="{27844C03-08F8-46FF-AD8C-FC9AF3D4D14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4">
              <a:extLst>
                <a:ext uri="{FF2B5EF4-FFF2-40B4-BE49-F238E27FC236}">
                  <a16:creationId xmlns:a16="http://schemas.microsoft.com/office/drawing/2014/main" id="{14B2391F-A4AA-48B8-B7AA-E2146DB04DA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4">
              <a:extLst>
                <a:ext uri="{FF2B5EF4-FFF2-40B4-BE49-F238E27FC236}">
                  <a16:creationId xmlns:a16="http://schemas.microsoft.com/office/drawing/2014/main" id="{07F13566-7E16-402E-87B9-01E7477AFD98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4">
              <a:extLst>
                <a:ext uri="{FF2B5EF4-FFF2-40B4-BE49-F238E27FC236}">
                  <a16:creationId xmlns:a16="http://schemas.microsoft.com/office/drawing/2014/main" id="{628D4E0F-C773-4E0A-88AF-1B73960B047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4">
              <a:extLst>
                <a:ext uri="{FF2B5EF4-FFF2-40B4-BE49-F238E27FC236}">
                  <a16:creationId xmlns:a16="http://schemas.microsoft.com/office/drawing/2014/main" id="{ED4A6A2A-0137-40D0-9F64-F54D9FF260D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ACC0C8-01C2-41B4-8E3B-9FA64E335534}"/>
              </a:ext>
            </a:extLst>
          </p:cNvPr>
          <p:cNvGrpSpPr/>
          <p:nvPr/>
        </p:nvGrpSpPr>
        <p:grpSpPr>
          <a:xfrm>
            <a:off x="305941" y="1582924"/>
            <a:ext cx="3552645" cy="2972059"/>
            <a:chOff x="527322" y="1861985"/>
            <a:chExt cx="3552645" cy="297205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08E25D9-DE2C-451E-8A0C-1607115BE607}"/>
                </a:ext>
              </a:extLst>
            </p:cNvPr>
            <p:cNvGrpSpPr/>
            <p:nvPr/>
          </p:nvGrpSpPr>
          <p:grpSpPr>
            <a:xfrm>
              <a:off x="1162498" y="1861985"/>
              <a:ext cx="2282291" cy="495075"/>
              <a:chOff x="1000845" y="1542648"/>
              <a:chExt cx="2282291" cy="495075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92DA63B-FE3D-47A3-8B5D-4C708E753606}"/>
                  </a:ext>
                </a:extLst>
              </p:cNvPr>
              <p:cNvCxnSpPr/>
              <p:nvPr/>
            </p:nvCxnSpPr>
            <p:spPr>
              <a:xfrm>
                <a:off x="1000845" y="2037723"/>
                <a:ext cx="2282291" cy="0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4E2487-0D63-4542-AB37-36E7D7965FA9}"/>
                  </a:ext>
                </a:extLst>
              </p:cNvPr>
              <p:cNvSpPr txBox="1"/>
              <p:nvPr/>
            </p:nvSpPr>
            <p:spPr>
              <a:xfrm>
                <a:off x="1000845" y="1542648"/>
                <a:ext cx="22822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err="1"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PBSpytris</a:t>
                </a:r>
                <a:endParaRPr lang="en-US" altLang="ko-KR" sz="2000" dirty="0">
                  <a:latin typeface="카카오 Regular" panose="020B0600000101010101" pitchFamily="50" charset="-127"/>
                  <a:ea typeface="카카오 Regular" panose="020B0600000101010101" pitchFamily="50" charset="-127"/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46CA967-FA3F-4106-83AD-A52B9703B88F}"/>
                </a:ext>
              </a:extLst>
            </p:cNvPr>
            <p:cNvSpPr/>
            <p:nvPr/>
          </p:nvSpPr>
          <p:spPr>
            <a:xfrm>
              <a:off x="527325" y="2729270"/>
              <a:ext cx="3552642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인터페이스 및 그래픽 재구성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00D5591-4A44-49A6-A050-B6BF30A3B4C2}"/>
                </a:ext>
              </a:extLst>
            </p:cNvPr>
            <p:cNvSpPr/>
            <p:nvPr/>
          </p:nvSpPr>
          <p:spPr>
            <a:xfrm>
              <a:off x="527322" y="425601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도전과제 </a:t>
              </a:r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제작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6AE4B58-E435-4101-82D3-2897AA93AE73}"/>
                </a:ext>
              </a:extLst>
            </p:cNvPr>
            <p:cNvSpPr/>
            <p:nvPr/>
          </p:nvSpPr>
          <p:spPr>
            <a:xfrm>
              <a:off x="527326" y="352449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재화 및 상점 시스템 </a:t>
              </a:r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제작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5670D8E-E405-4665-B677-548946AFFDDB}"/>
              </a:ext>
            </a:extLst>
          </p:cNvPr>
          <p:cNvSpPr/>
          <p:nvPr/>
        </p:nvSpPr>
        <p:spPr>
          <a:xfrm>
            <a:off x="5093312" y="967743"/>
            <a:ext cx="2005374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변경 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4B2AB31-6607-4F1C-B141-AB6381DE4846}"/>
              </a:ext>
            </a:extLst>
          </p:cNvPr>
          <p:cNvSpPr/>
          <p:nvPr/>
        </p:nvSpPr>
        <p:spPr>
          <a:xfrm>
            <a:off x="9037401" y="930592"/>
            <a:ext cx="2005374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변경 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497426-C6E4-4003-A2B4-FD4217F240FB}"/>
              </a:ext>
            </a:extLst>
          </p:cNvPr>
          <p:cNvSpPr txBox="1"/>
          <p:nvPr/>
        </p:nvSpPr>
        <p:spPr>
          <a:xfrm>
            <a:off x="4244597" y="1782979"/>
            <a:ext cx="2136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4. </a:t>
            </a:r>
            <a:r>
              <a:rPr lang="ko-KR" altLang="en-US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아이콘 이미지</a:t>
            </a:r>
            <a:endParaRPr lang="en-US" altLang="ko-KR" sz="20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8BB86C-7BE4-4F79-A8E0-7227CB89C5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837" y="4370902"/>
            <a:ext cx="1541698" cy="18000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F554550-0C1A-45A5-A5BF-0126091AF95C}"/>
              </a:ext>
            </a:extLst>
          </p:cNvPr>
          <p:cNvGrpSpPr/>
          <p:nvPr/>
        </p:nvGrpSpPr>
        <p:grpSpPr>
          <a:xfrm>
            <a:off x="4228283" y="2232383"/>
            <a:ext cx="3735431" cy="1800000"/>
            <a:chOff x="4160569" y="2240823"/>
            <a:chExt cx="3735431" cy="1800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CDF2FC9-7D5B-4B66-9212-D1C33D997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569" y="2240823"/>
              <a:ext cx="1800000" cy="1800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183F293-B1ED-43E2-9FDD-085AE2765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240823"/>
              <a:ext cx="1800000" cy="1800000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2AD5517E-2997-49EA-B046-4F711EFD63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208" y="4370902"/>
            <a:ext cx="1800000" cy="1800000"/>
          </a:xfrm>
          <a:prstGeom prst="rect">
            <a:avLst/>
          </a:prstGeom>
        </p:spPr>
      </p:pic>
      <p:pic>
        <p:nvPicPr>
          <p:cNvPr id="14" name="그림 13" descr="클립아트이(가) 표시된 사진&#10;&#10;자동 생성된 설명">
            <a:extLst>
              <a:ext uri="{FF2B5EF4-FFF2-40B4-BE49-F238E27FC236}">
                <a16:creationId xmlns:a16="http://schemas.microsoft.com/office/drawing/2014/main" id="{4808D0A0-C785-4E20-8029-C43781210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922" y="4351131"/>
            <a:ext cx="1800000" cy="1800000"/>
          </a:xfrm>
          <a:prstGeom prst="rect">
            <a:avLst/>
          </a:prstGeom>
        </p:spPr>
      </p:pic>
      <p:pic>
        <p:nvPicPr>
          <p:cNvPr id="16" name="그림 1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3D534B7-DB4D-4E51-B226-0E75D55FC3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775" y="4354575"/>
            <a:ext cx="1800000" cy="1800000"/>
          </a:xfrm>
          <a:prstGeom prst="rect">
            <a:avLst/>
          </a:prstGeom>
        </p:spPr>
      </p:pic>
      <p:pic>
        <p:nvPicPr>
          <p:cNvPr id="21" name="그림 20" descr="클립아트이(가) 표시된 사진&#10;&#10;자동 생성된 설명">
            <a:extLst>
              <a:ext uri="{FF2B5EF4-FFF2-40B4-BE49-F238E27FC236}">
                <a16:creationId xmlns:a16="http://schemas.microsoft.com/office/drawing/2014/main" id="{00EFADEA-0EDE-4A7A-AD63-9F0606FB88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922" y="2183089"/>
            <a:ext cx="1800000" cy="1800000"/>
          </a:xfrm>
          <a:prstGeom prst="rect">
            <a:avLst/>
          </a:prstGeom>
        </p:spPr>
      </p:pic>
      <p:pic>
        <p:nvPicPr>
          <p:cNvPr id="44" name="그림 43" descr="클립아트이(가) 표시된 사진&#10;&#10;자동 생성된 설명">
            <a:extLst>
              <a:ext uri="{FF2B5EF4-FFF2-40B4-BE49-F238E27FC236}">
                <a16:creationId xmlns:a16="http://schemas.microsoft.com/office/drawing/2014/main" id="{F9C641CE-F08D-4808-B388-BABE5D910E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775" y="2128238"/>
            <a:ext cx="1800000" cy="1800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BE4925A-BAFC-47F6-882A-B5BA396897E6}"/>
              </a:ext>
            </a:extLst>
          </p:cNvPr>
          <p:cNvSpPr txBox="1"/>
          <p:nvPr/>
        </p:nvSpPr>
        <p:spPr>
          <a:xfrm>
            <a:off x="4255401" y="3936815"/>
            <a:ext cx="7630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Normal                      Clicked                       Normal                       Clicked</a:t>
            </a: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06D07010-AAE6-468B-8858-BA7C9DCB5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819" y="4046078"/>
            <a:ext cx="4667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452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03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진행상황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안수빈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Google Shape;213;p24">
            <a:extLst>
              <a:ext uri="{FF2B5EF4-FFF2-40B4-BE49-F238E27FC236}">
                <a16:creationId xmlns:a16="http://schemas.microsoft.com/office/drawing/2014/main" id="{21C2C93F-1CF2-42D6-8E59-9E0F30B5AC8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9" name="Google Shape;214;p24">
              <a:extLst>
                <a:ext uri="{FF2B5EF4-FFF2-40B4-BE49-F238E27FC236}">
                  <a16:creationId xmlns:a16="http://schemas.microsoft.com/office/drawing/2014/main" id="{EC07BC09-9316-47C7-A90D-1762096E4B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;p24">
              <a:extLst>
                <a:ext uri="{FF2B5EF4-FFF2-40B4-BE49-F238E27FC236}">
                  <a16:creationId xmlns:a16="http://schemas.microsoft.com/office/drawing/2014/main" id="{B869FC71-F17E-4371-A883-F386B25B152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;p24">
              <a:extLst>
                <a:ext uri="{FF2B5EF4-FFF2-40B4-BE49-F238E27FC236}">
                  <a16:creationId xmlns:a16="http://schemas.microsoft.com/office/drawing/2014/main" id="{719819DB-7B25-4E02-BE2B-2413C389B594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;p24">
              <a:extLst>
                <a:ext uri="{FF2B5EF4-FFF2-40B4-BE49-F238E27FC236}">
                  <a16:creationId xmlns:a16="http://schemas.microsoft.com/office/drawing/2014/main" id="{0E3D5C14-D1D3-4236-9415-F3C417E6855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;p24">
              <a:extLst>
                <a:ext uri="{FF2B5EF4-FFF2-40B4-BE49-F238E27FC236}">
                  <a16:creationId xmlns:a16="http://schemas.microsoft.com/office/drawing/2014/main" id="{F04C26DF-20B1-463E-B07A-C8686341237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4">
              <a:extLst>
                <a:ext uri="{FF2B5EF4-FFF2-40B4-BE49-F238E27FC236}">
                  <a16:creationId xmlns:a16="http://schemas.microsoft.com/office/drawing/2014/main" id="{035FFB3C-733C-48ED-8D81-18E220A24E2A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4">
              <a:extLst>
                <a:ext uri="{FF2B5EF4-FFF2-40B4-BE49-F238E27FC236}">
                  <a16:creationId xmlns:a16="http://schemas.microsoft.com/office/drawing/2014/main" id="{5A67B953-180F-47A4-A4C1-006EC868E0B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4">
              <a:extLst>
                <a:ext uri="{FF2B5EF4-FFF2-40B4-BE49-F238E27FC236}">
                  <a16:creationId xmlns:a16="http://schemas.microsoft.com/office/drawing/2014/main" id="{27844C03-08F8-46FF-AD8C-FC9AF3D4D14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4">
              <a:extLst>
                <a:ext uri="{FF2B5EF4-FFF2-40B4-BE49-F238E27FC236}">
                  <a16:creationId xmlns:a16="http://schemas.microsoft.com/office/drawing/2014/main" id="{14B2391F-A4AA-48B8-B7AA-E2146DB04DA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4">
              <a:extLst>
                <a:ext uri="{FF2B5EF4-FFF2-40B4-BE49-F238E27FC236}">
                  <a16:creationId xmlns:a16="http://schemas.microsoft.com/office/drawing/2014/main" id="{07F13566-7E16-402E-87B9-01E7477AFD98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4">
              <a:extLst>
                <a:ext uri="{FF2B5EF4-FFF2-40B4-BE49-F238E27FC236}">
                  <a16:creationId xmlns:a16="http://schemas.microsoft.com/office/drawing/2014/main" id="{628D4E0F-C773-4E0A-88AF-1B73960B047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4">
              <a:extLst>
                <a:ext uri="{FF2B5EF4-FFF2-40B4-BE49-F238E27FC236}">
                  <a16:creationId xmlns:a16="http://schemas.microsoft.com/office/drawing/2014/main" id="{ED4A6A2A-0137-40D0-9F64-F54D9FF260D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ACC0C8-01C2-41B4-8E3B-9FA64E335534}"/>
              </a:ext>
            </a:extLst>
          </p:cNvPr>
          <p:cNvGrpSpPr/>
          <p:nvPr/>
        </p:nvGrpSpPr>
        <p:grpSpPr>
          <a:xfrm>
            <a:off x="305941" y="1582924"/>
            <a:ext cx="3552645" cy="2972059"/>
            <a:chOff x="527322" y="1861985"/>
            <a:chExt cx="3552645" cy="297205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08E25D9-DE2C-451E-8A0C-1607115BE607}"/>
                </a:ext>
              </a:extLst>
            </p:cNvPr>
            <p:cNvGrpSpPr/>
            <p:nvPr/>
          </p:nvGrpSpPr>
          <p:grpSpPr>
            <a:xfrm>
              <a:off x="1162498" y="1861985"/>
              <a:ext cx="2282291" cy="495075"/>
              <a:chOff x="1000845" y="1542648"/>
              <a:chExt cx="2282291" cy="495075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92DA63B-FE3D-47A3-8B5D-4C708E753606}"/>
                  </a:ext>
                </a:extLst>
              </p:cNvPr>
              <p:cNvCxnSpPr/>
              <p:nvPr/>
            </p:nvCxnSpPr>
            <p:spPr>
              <a:xfrm>
                <a:off x="1000845" y="2037723"/>
                <a:ext cx="2282291" cy="0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4E2487-0D63-4542-AB37-36E7D7965FA9}"/>
                  </a:ext>
                </a:extLst>
              </p:cNvPr>
              <p:cNvSpPr txBox="1"/>
              <p:nvPr/>
            </p:nvSpPr>
            <p:spPr>
              <a:xfrm>
                <a:off x="1000845" y="1542648"/>
                <a:ext cx="22822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err="1"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PBSpytris</a:t>
                </a:r>
                <a:endParaRPr lang="en-US" altLang="ko-KR" sz="2000" dirty="0">
                  <a:latin typeface="카카오 Regular" panose="020B0600000101010101" pitchFamily="50" charset="-127"/>
                  <a:ea typeface="카카오 Regular" panose="020B0600000101010101" pitchFamily="50" charset="-127"/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46CA967-FA3F-4106-83AD-A52B9703B88F}"/>
                </a:ext>
              </a:extLst>
            </p:cNvPr>
            <p:cNvSpPr/>
            <p:nvPr/>
          </p:nvSpPr>
          <p:spPr>
            <a:xfrm>
              <a:off x="527325" y="2729270"/>
              <a:ext cx="3552642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인터페이스 및 그래픽 재구성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00D5591-4A44-49A6-A050-B6BF30A3B4C2}"/>
                </a:ext>
              </a:extLst>
            </p:cNvPr>
            <p:cNvSpPr/>
            <p:nvPr/>
          </p:nvSpPr>
          <p:spPr>
            <a:xfrm>
              <a:off x="527322" y="425601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도전과제 </a:t>
              </a:r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제작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6AE4B58-E435-4101-82D3-2897AA93AE73}"/>
                </a:ext>
              </a:extLst>
            </p:cNvPr>
            <p:cNvSpPr/>
            <p:nvPr/>
          </p:nvSpPr>
          <p:spPr>
            <a:xfrm>
              <a:off x="527326" y="352449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재화 및 상점 시스템 </a:t>
              </a:r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제작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5670D8E-E405-4665-B677-548946AFFDDB}"/>
              </a:ext>
            </a:extLst>
          </p:cNvPr>
          <p:cNvSpPr/>
          <p:nvPr/>
        </p:nvSpPr>
        <p:spPr>
          <a:xfrm>
            <a:off x="5093312" y="967743"/>
            <a:ext cx="2005374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변경 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4B2AB31-6607-4F1C-B141-AB6381DE4846}"/>
              </a:ext>
            </a:extLst>
          </p:cNvPr>
          <p:cNvSpPr/>
          <p:nvPr/>
        </p:nvSpPr>
        <p:spPr>
          <a:xfrm>
            <a:off x="9037401" y="930592"/>
            <a:ext cx="2005374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변경 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497426-C6E4-4003-A2B4-FD4217F240FB}"/>
              </a:ext>
            </a:extLst>
          </p:cNvPr>
          <p:cNvSpPr txBox="1"/>
          <p:nvPr/>
        </p:nvSpPr>
        <p:spPr>
          <a:xfrm>
            <a:off x="4244597" y="1782979"/>
            <a:ext cx="3552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5. Combo interface</a:t>
            </a:r>
          </a:p>
        </p:txBody>
      </p:sp>
      <p:pic>
        <p:nvPicPr>
          <p:cNvPr id="4" name="그림 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9A0436E-04E7-4A2F-82B4-6B4CA7825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597" y="2473887"/>
            <a:ext cx="1206349" cy="1092063"/>
          </a:xfrm>
          <a:prstGeom prst="rect">
            <a:avLst/>
          </a:prstGeom>
        </p:spPr>
      </p:pic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D09E86EB-348F-4D7B-A48D-8E5971B75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716" y="2478071"/>
            <a:ext cx="1066667" cy="1092063"/>
          </a:xfrm>
          <a:prstGeom prst="rect">
            <a:avLst/>
          </a:prstGeom>
        </p:spPr>
      </p:pic>
      <p:pic>
        <p:nvPicPr>
          <p:cNvPr id="11" name="그림 1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6C62DC8-A892-4FD5-B1E6-8B685955B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441" y="2531346"/>
            <a:ext cx="1028571" cy="977143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B6401E20-AB0C-445E-8FBE-3CD191998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357" y="5421249"/>
            <a:ext cx="1993651" cy="1320635"/>
          </a:xfrm>
          <a:prstGeom prst="rect">
            <a:avLst/>
          </a:prstGeom>
        </p:spPr>
      </p:pic>
      <p:pic>
        <p:nvPicPr>
          <p:cNvPr id="15" name="그림 1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24A0658-F363-4C10-9A83-F0D8229993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370" y="3493945"/>
            <a:ext cx="1142857" cy="1066667"/>
          </a:xfrm>
          <a:prstGeom prst="rect">
            <a:avLst/>
          </a:prstGeom>
        </p:spPr>
      </p:pic>
      <p:pic>
        <p:nvPicPr>
          <p:cNvPr id="20" name="그림 1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C7CC09D-A915-4DCA-A77C-00DA247E92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61" y="3557271"/>
            <a:ext cx="1003529" cy="940014"/>
          </a:xfrm>
          <a:prstGeom prst="rect">
            <a:avLst/>
          </a:prstGeom>
        </p:spPr>
      </p:pic>
      <p:pic>
        <p:nvPicPr>
          <p:cNvPr id="24" name="그림 2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3C3AD39-CF58-4FF6-A8C5-5979234A1E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642" y="3557271"/>
            <a:ext cx="1003529" cy="97812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E868A718-628D-4A20-95DA-F03F7A227C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709" y="4594175"/>
            <a:ext cx="978123" cy="965420"/>
          </a:xfrm>
          <a:prstGeom prst="rect">
            <a:avLst/>
          </a:prstGeom>
        </p:spPr>
      </p:pic>
      <p:pic>
        <p:nvPicPr>
          <p:cNvPr id="47" name="그림 46" descr="텍스트이(가) 표시된 사진&#10;&#10;자동 생성된 설명">
            <a:extLst>
              <a:ext uri="{FF2B5EF4-FFF2-40B4-BE49-F238E27FC236}">
                <a16:creationId xmlns:a16="http://schemas.microsoft.com/office/drawing/2014/main" id="{4921E2BC-6FC5-4333-8A52-AE3F2F0789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715" y="4530792"/>
            <a:ext cx="1016232" cy="990826"/>
          </a:xfrm>
          <a:prstGeom prst="rect">
            <a:avLst/>
          </a:prstGeom>
        </p:spPr>
      </p:pic>
      <p:pic>
        <p:nvPicPr>
          <p:cNvPr id="49" name="그림 48" descr="텍스트이(가) 표시된 사진&#10;&#10;자동 생성된 설명">
            <a:extLst>
              <a:ext uri="{FF2B5EF4-FFF2-40B4-BE49-F238E27FC236}">
                <a16:creationId xmlns:a16="http://schemas.microsoft.com/office/drawing/2014/main" id="{19670AFC-92C8-422F-B4DF-2903ACCCE1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345" y="4560612"/>
            <a:ext cx="990826" cy="978123"/>
          </a:xfrm>
          <a:prstGeom prst="rect">
            <a:avLst/>
          </a:prstGeom>
        </p:spPr>
      </p:pic>
      <p:pic>
        <p:nvPicPr>
          <p:cNvPr id="51" name="그림 5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C895B86-EF73-41C1-A8D1-058EE4EB8D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370" y="5586153"/>
            <a:ext cx="1028934" cy="990826"/>
          </a:xfrm>
          <a:prstGeom prst="rect">
            <a:avLst/>
          </a:prstGeom>
        </p:spPr>
      </p:pic>
      <p:pic>
        <p:nvPicPr>
          <p:cNvPr id="53" name="그림 52" descr="텍스트이(가) 표시된 사진&#10;&#10;자동 생성된 설명">
            <a:extLst>
              <a:ext uri="{FF2B5EF4-FFF2-40B4-BE49-F238E27FC236}">
                <a16:creationId xmlns:a16="http://schemas.microsoft.com/office/drawing/2014/main" id="{E4E4AEBC-9E04-47C9-B5DA-FE7A0CD3FF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149" y="2079234"/>
            <a:ext cx="900000" cy="900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AFA495DC-B75A-4D0D-973E-E2E3BB59FC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20" y="2079234"/>
            <a:ext cx="900000" cy="900000"/>
          </a:xfrm>
          <a:prstGeom prst="rect">
            <a:avLst/>
          </a:prstGeom>
        </p:spPr>
      </p:pic>
      <p:pic>
        <p:nvPicPr>
          <p:cNvPr id="57" name="그림 56" descr="텍스트이(가) 표시된 사진&#10;&#10;자동 생성된 설명">
            <a:extLst>
              <a:ext uri="{FF2B5EF4-FFF2-40B4-BE49-F238E27FC236}">
                <a16:creationId xmlns:a16="http://schemas.microsoft.com/office/drawing/2014/main" id="{F68EBF63-078C-40E1-958E-ABED7F45CB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692" y="2035922"/>
            <a:ext cx="900000" cy="900000"/>
          </a:xfrm>
          <a:prstGeom prst="rect">
            <a:avLst/>
          </a:prstGeom>
        </p:spPr>
      </p:pic>
      <p:pic>
        <p:nvPicPr>
          <p:cNvPr id="59" name="그림 58" descr="금속제무기, 클립아트이(가) 표시된 사진&#10;&#10;자동 생성된 설명">
            <a:extLst>
              <a:ext uri="{FF2B5EF4-FFF2-40B4-BE49-F238E27FC236}">
                <a16:creationId xmlns:a16="http://schemas.microsoft.com/office/drawing/2014/main" id="{77705C50-0A5A-4D06-BA05-5D4D6C27C03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939" y="4935282"/>
            <a:ext cx="1800000" cy="900000"/>
          </a:xfrm>
          <a:prstGeom prst="rect">
            <a:avLst/>
          </a:prstGeom>
        </p:spPr>
      </p:pic>
      <p:pic>
        <p:nvPicPr>
          <p:cNvPr id="61" name="그림 60" descr="텍스트이(가) 표시된 사진&#10;&#10;자동 생성된 설명">
            <a:extLst>
              <a:ext uri="{FF2B5EF4-FFF2-40B4-BE49-F238E27FC236}">
                <a16:creationId xmlns:a16="http://schemas.microsoft.com/office/drawing/2014/main" id="{21864B99-5636-4448-8AE9-355186F0169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149" y="3079658"/>
            <a:ext cx="900000" cy="900000"/>
          </a:xfrm>
          <a:prstGeom prst="rect">
            <a:avLst/>
          </a:prstGeom>
        </p:spPr>
      </p:pic>
      <p:pic>
        <p:nvPicPr>
          <p:cNvPr id="63" name="그림 62" descr="텍스트이(가) 표시된 사진&#10;&#10;자동 생성된 설명">
            <a:extLst>
              <a:ext uri="{FF2B5EF4-FFF2-40B4-BE49-F238E27FC236}">
                <a16:creationId xmlns:a16="http://schemas.microsoft.com/office/drawing/2014/main" id="{61F36509-577F-4078-9C71-EAFEF100529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972" y="3079658"/>
            <a:ext cx="900000" cy="900000"/>
          </a:xfrm>
          <a:prstGeom prst="rect">
            <a:avLst/>
          </a:prstGeom>
        </p:spPr>
      </p:pic>
      <p:pic>
        <p:nvPicPr>
          <p:cNvPr id="65" name="그림 64" descr="텍스트이(가) 표시된 사진&#10;&#10;자동 생성된 설명">
            <a:extLst>
              <a:ext uri="{FF2B5EF4-FFF2-40B4-BE49-F238E27FC236}">
                <a16:creationId xmlns:a16="http://schemas.microsoft.com/office/drawing/2014/main" id="{037F27DE-C804-4661-8DF7-6B23B82055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796" y="3075596"/>
            <a:ext cx="900000" cy="900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45AC9728-3AA9-49BA-A927-2A25F7B4E3A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513" y="4038734"/>
            <a:ext cx="900000" cy="900000"/>
          </a:xfrm>
          <a:prstGeom prst="rect">
            <a:avLst/>
          </a:prstGeom>
        </p:spPr>
      </p:pic>
      <p:pic>
        <p:nvPicPr>
          <p:cNvPr id="69" name="그림 68" descr="텍스트이(가) 표시된 사진&#10;&#10;자동 생성된 설명">
            <a:extLst>
              <a:ext uri="{FF2B5EF4-FFF2-40B4-BE49-F238E27FC236}">
                <a16:creationId xmlns:a16="http://schemas.microsoft.com/office/drawing/2014/main" id="{4467DEE6-B7ED-4B98-9757-85DEF43632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972" y="4042744"/>
            <a:ext cx="900000" cy="900000"/>
          </a:xfrm>
          <a:prstGeom prst="rect">
            <a:avLst/>
          </a:prstGeom>
        </p:spPr>
      </p:pic>
      <p:pic>
        <p:nvPicPr>
          <p:cNvPr id="71" name="그림 70" descr="텍스트이(가) 표시된 사진&#10;&#10;자동 생성된 설명">
            <a:extLst>
              <a:ext uri="{FF2B5EF4-FFF2-40B4-BE49-F238E27FC236}">
                <a16:creationId xmlns:a16="http://schemas.microsoft.com/office/drawing/2014/main" id="{4274BB6A-1752-466D-B9D9-FB5622D006D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804" y="4038734"/>
            <a:ext cx="900000" cy="900000"/>
          </a:xfrm>
          <a:prstGeom prst="rect">
            <a:avLst/>
          </a:prstGeom>
        </p:spPr>
      </p:pic>
      <p:pic>
        <p:nvPicPr>
          <p:cNvPr id="73" name="그림 72" descr="텍스트이(가) 표시된 사진&#10;&#10;자동 생성된 설명">
            <a:extLst>
              <a:ext uri="{FF2B5EF4-FFF2-40B4-BE49-F238E27FC236}">
                <a16:creationId xmlns:a16="http://schemas.microsoft.com/office/drawing/2014/main" id="{BF141CBB-DA13-4AA0-B06A-8314CE5D6CB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836" y="4996971"/>
            <a:ext cx="900000" cy="900000"/>
          </a:xfrm>
          <a:prstGeom prst="rect">
            <a:avLst/>
          </a:prstGeom>
        </p:spPr>
      </p:pic>
      <p:pic>
        <p:nvPicPr>
          <p:cNvPr id="75" name="그림 7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31453C0-0287-47E2-8481-CB13B8D3F47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438" y="4950900"/>
            <a:ext cx="914400" cy="914400"/>
          </a:xfrm>
          <a:prstGeom prst="rect">
            <a:avLst/>
          </a:prstGeom>
        </p:spPr>
      </p:pic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680C248-A662-49F0-B74A-74C1CA2755C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690" y="5631566"/>
            <a:ext cx="900000" cy="900000"/>
          </a:xfrm>
          <a:prstGeom prst="rect">
            <a:avLst/>
          </a:prstGeom>
        </p:spPr>
      </p:pic>
      <p:pic>
        <p:nvPicPr>
          <p:cNvPr id="78" name="Picture 4">
            <a:extLst>
              <a:ext uri="{FF2B5EF4-FFF2-40B4-BE49-F238E27FC236}">
                <a16:creationId xmlns:a16="http://schemas.microsoft.com/office/drawing/2014/main" id="{112AD3E4-6C61-4FAB-A1CF-ECE9F1C69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431" y="4151667"/>
            <a:ext cx="4667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401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03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진행상황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안수빈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Google Shape;213;p24">
            <a:extLst>
              <a:ext uri="{FF2B5EF4-FFF2-40B4-BE49-F238E27FC236}">
                <a16:creationId xmlns:a16="http://schemas.microsoft.com/office/drawing/2014/main" id="{21C2C93F-1CF2-42D6-8E59-9E0F30B5AC8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9" name="Google Shape;214;p24">
              <a:extLst>
                <a:ext uri="{FF2B5EF4-FFF2-40B4-BE49-F238E27FC236}">
                  <a16:creationId xmlns:a16="http://schemas.microsoft.com/office/drawing/2014/main" id="{EC07BC09-9316-47C7-A90D-1762096E4B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;p24">
              <a:extLst>
                <a:ext uri="{FF2B5EF4-FFF2-40B4-BE49-F238E27FC236}">
                  <a16:creationId xmlns:a16="http://schemas.microsoft.com/office/drawing/2014/main" id="{B869FC71-F17E-4371-A883-F386B25B152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;p24">
              <a:extLst>
                <a:ext uri="{FF2B5EF4-FFF2-40B4-BE49-F238E27FC236}">
                  <a16:creationId xmlns:a16="http://schemas.microsoft.com/office/drawing/2014/main" id="{719819DB-7B25-4E02-BE2B-2413C389B594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;p24">
              <a:extLst>
                <a:ext uri="{FF2B5EF4-FFF2-40B4-BE49-F238E27FC236}">
                  <a16:creationId xmlns:a16="http://schemas.microsoft.com/office/drawing/2014/main" id="{0E3D5C14-D1D3-4236-9415-F3C417E6855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;p24">
              <a:extLst>
                <a:ext uri="{FF2B5EF4-FFF2-40B4-BE49-F238E27FC236}">
                  <a16:creationId xmlns:a16="http://schemas.microsoft.com/office/drawing/2014/main" id="{F04C26DF-20B1-463E-B07A-C8686341237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4">
              <a:extLst>
                <a:ext uri="{FF2B5EF4-FFF2-40B4-BE49-F238E27FC236}">
                  <a16:creationId xmlns:a16="http://schemas.microsoft.com/office/drawing/2014/main" id="{035FFB3C-733C-48ED-8D81-18E220A24E2A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4">
              <a:extLst>
                <a:ext uri="{FF2B5EF4-FFF2-40B4-BE49-F238E27FC236}">
                  <a16:creationId xmlns:a16="http://schemas.microsoft.com/office/drawing/2014/main" id="{5A67B953-180F-47A4-A4C1-006EC868E0B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4">
              <a:extLst>
                <a:ext uri="{FF2B5EF4-FFF2-40B4-BE49-F238E27FC236}">
                  <a16:creationId xmlns:a16="http://schemas.microsoft.com/office/drawing/2014/main" id="{27844C03-08F8-46FF-AD8C-FC9AF3D4D14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4">
              <a:extLst>
                <a:ext uri="{FF2B5EF4-FFF2-40B4-BE49-F238E27FC236}">
                  <a16:creationId xmlns:a16="http://schemas.microsoft.com/office/drawing/2014/main" id="{14B2391F-A4AA-48B8-B7AA-E2146DB04DA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4">
              <a:extLst>
                <a:ext uri="{FF2B5EF4-FFF2-40B4-BE49-F238E27FC236}">
                  <a16:creationId xmlns:a16="http://schemas.microsoft.com/office/drawing/2014/main" id="{07F13566-7E16-402E-87B9-01E7477AFD98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4">
              <a:extLst>
                <a:ext uri="{FF2B5EF4-FFF2-40B4-BE49-F238E27FC236}">
                  <a16:creationId xmlns:a16="http://schemas.microsoft.com/office/drawing/2014/main" id="{628D4E0F-C773-4E0A-88AF-1B73960B047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4">
              <a:extLst>
                <a:ext uri="{FF2B5EF4-FFF2-40B4-BE49-F238E27FC236}">
                  <a16:creationId xmlns:a16="http://schemas.microsoft.com/office/drawing/2014/main" id="{ED4A6A2A-0137-40D0-9F64-F54D9FF260D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ACC0C8-01C2-41B4-8E3B-9FA64E335534}"/>
              </a:ext>
            </a:extLst>
          </p:cNvPr>
          <p:cNvGrpSpPr/>
          <p:nvPr/>
        </p:nvGrpSpPr>
        <p:grpSpPr>
          <a:xfrm>
            <a:off x="305941" y="1582924"/>
            <a:ext cx="3552645" cy="2972059"/>
            <a:chOff x="527322" y="1861985"/>
            <a:chExt cx="3552645" cy="297205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08E25D9-DE2C-451E-8A0C-1607115BE607}"/>
                </a:ext>
              </a:extLst>
            </p:cNvPr>
            <p:cNvGrpSpPr/>
            <p:nvPr/>
          </p:nvGrpSpPr>
          <p:grpSpPr>
            <a:xfrm>
              <a:off x="1162498" y="1861985"/>
              <a:ext cx="2282291" cy="495075"/>
              <a:chOff x="1000845" y="1542648"/>
              <a:chExt cx="2282291" cy="495075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92DA63B-FE3D-47A3-8B5D-4C708E753606}"/>
                  </a:ext>
                </a:extLst>
              </p:cNvPr>
              <p:cNvCxnSpPr/>
              <p:nvPr/>
            </p:nvCxnSpPr>
            <p:spPr>
              <a:xfrm>
                <a:off x="1000845" y="2037723"/>
                <a:ext cx="2282291" cy="0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4E2487-0D63-4542-AB37-36E7D7965FA9}"/>
                  </a:ext>
                </a:extLst>
              </p:cNvPr>
              <p:cNvSpPr txBox="1"/>
              <p:nvPr/>
            </p:nvSpPr>
            <p:spPr>
              <a:xfrm>
                <a:off x="1000845" y="1542648"/>
                <a:ext cx="22822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err="1"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PBSpytris</a:t>
                </a:r>
                <a:endParaRPr lang="en-US" altLang="ko-KR" sz="2000" dirty="0">
                  <a:latin typeface="카카오 Regular" panose="020B0600000101010101" pitchFamily="50" charset="-127"/>
                  <a:ea typeface="카카오 Regular" panose="020B0600000101010101" pitchFamily="50" charset="-127"/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46CA967-FA3F-4106-83AD-A52B9703B88F}"/>
                </a:ext>
              </a:extLst>
            </p:cNvPr>
            <p:cNvSpPr/>
            <p:nvPr/>
          </p:nvSpPr>
          <p:spPr>
            <a:xfrm>
              <a:off x="527325" y="2729270"/>
              <a:ext cx="3552642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인터페이스 및 그래픽 재구성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00D5591-4A44-49A6-A050-B6BF30A3B4C2}"/>
                </a:ext>
              </a:extLst>
            </p:cNvPr>
            <p:cNvSpPr/>
            <p:nvPr/>
          </p:nvSpPr>
          <p:spPr>
            <a:xfrm>
              <a:off x="527322" y="425601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도전과제 </a:t>
              </a:r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제작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6AE4B58-E435-4101-82D3-2897AA93AE73}"/>
                </a:ext>
              </a:extLst>
            </p:cNvPr>
            <p:cNvSpPr/>
            <p:nvPr/>
          </p:nvSpPr>
          <p:spPr>
            <a:xfrm>
              <a:off x="527326" y="352449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재화 및 상점 시스템 </a:t>
              </a:r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제작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5670D8E-E405-4665-B677-548946AFFDDB}"/>
              </a:ext>
            </a:extLst>
          </p:cNvPr>
          <p:cNvSpPr/>
          <p:nvPr/>
        </p:nvSpPr>
        <p:spPr>
          <a:xfrm>
            <a:off x="5093312" y="967743"/>
            <a:ext cx="2005374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변경 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4B2AB31-6607-4F1C-B141-AB6381DE4846}"/>
              </a:ext>
            </a:extLst>
          </p:cNvPr>
          <p:cNvSpPr/>
          <p:nvPr/>
        </p:nvSpPr>
        <p:spPr>
          <a:xfrm>
            <a:off x="9037401" y="930592"/>
            <a:ext cx="2005374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변경 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497426-C6E4-4003-A2B4-FD4217F240FB}"/>
              </a:ext>
            </a:extLst>
          </p:cNvPr>
          <p:cNvSpPr txBox="1"/>
          <p:nvPr/>
        </p:nvSpPr>
        <p:spPr>
          <a:xfrm>
            <a:off x="4244597" y="1782979"/>
            <a:ext cx="2136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6. Board</a:t>
            </a:r>
            <a:r>
              <a:rPr lang="ko-KR" altLang="en-US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UI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FF3A24-1B4C-402C-B339-EF76F6B6F5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459" y="2840895"/>
            <a:ext cx="3320143" cy="18675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DB49F0-655F-4309-845D-FC5F4F5416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597" y="2567830"/>
            <a:ext cx="3225255" cy="2413709"/>
          </a:xfrm>
          <a:prstGeom prst="rect">
            <a:avLst/>
          </a:prstGeom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75453491-F520-45BA-8CB6-60ECDA4AE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293" y="3823463"/>
            <a:ext cx="4667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708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03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진행상황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안수빈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Google Shape;213;p24">
            <a:extLst>
              <a:ext uri="{FF2B5EF4-FFF2-40B4-BE49-F238E27FC236}">
                <a16:creationId xmlns:a16="http://schemas.microsoft.com/office/drawing/2014/main" id="{21C2C93F-1CF2-42D6-8E59-9E0F30B5AC8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9" name="Google Shape;214;p24">
              <a:extLst>
                <a:ext uri="{FF2B5EF4-FFF2-40B4-BE49-F238E27FC236}">
                  <a16:creationId xmlns:a16="http://schemas.microsoft.com/office/drawing/2014/main" id="{EC07BC09-9316-47C7-A90D-1762096E4B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;p24">
              <a:extLst>
                <a:ext uri="{FF2B5EF4-FFF2-40B4-BE49-F238E27FC236}">
                  <a16:creationId xmlns:a16="http://schemas.microsoft.com/office/drawing/2014/main" id="{B869FC71-F17E-4371-A883-F386B25B152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;p24">
              <a:extLst>
                <a:ext uri="{FF2B5EF4-FFF2-40B4-BE49-F238E27FC236}">
                  <a16:creationId xmlns:a16="http://schemas.microsoft.com/office/drawing/2014/main" id="{719819DB-7B25-4E02-BE2B-2413C389B594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;p24">
              <a:extLst>
                <a:ext uri="{FF2B5EF4-FFF2-40B4-BE49-F238E27FC236}">
                  <a16:creationId xmlns:a16="http://schemas.microsoft.com/office/drawing/2014/main" id="{0E3D5C14-D1D3-4236-9415-F3C417E6855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;p24">
              <a:extLst>
                <a:ext uri="{FF2B5EF4-FFF2-40B4-BE49-F238E27FC236}">
                  <a16:creationId xmlns:a16="http://schemas.microsoft.com/office/drawing/2014/main" id="{F04C26DF-20B1-463E-B07A-C8686341237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4">
              <a:extLst>
                <a:ext uri="{FF2B5EF4-FFF2-40B4-BE49-F238E27FC236}">
                  <a16:creationId xmlns:a16="http://schemas.microsoft.com/office/drawing/2014/main" id="{035FFB3C-733C-48ED-8D81-18E220A24E2A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4">
              <a:extLst>
                <a:ext uri="{FF2B5EF4-FFF2-40B4-BE49-F238E27FC236}">
                  <a16:creationId xmlns:a16="http://schemas.microsoft.com/office/drawing/2014/main" id="{5A67B953-180F-47A4-A4C1-006EC868E0B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4">
              <a:extLst>
                <a:ext uri="{FF2B5EF4-FFF2-40B4-BE49-F238E27FC236}">
                  <a16:creationId xmlns:a16="http://schemas.microsoft.com/office/drawing/2014/main" id="{27844C03-08F8-46FF-AD8C-FC9AF3D4D14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4">
              <a:extLst>
                <a:ext uri="{FF2B5EF4-FFF2-40B4-BE49-F238E27FC236}">
                  <a16:creationId xmlns:a16="http://schemas.microsoft.com/office/drawing/2014/main" id="{14B2391F-A4AA-48B8-B7AA-E2146DB04DA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4">
              <a:extLst>
                <a:ext uri="{FF2B5EF4-FFF2-40B4-BE49-F238E27FC236}">
                  <a16:creationId xmlns:a16="http://schemas.microsoft.com/office/drawing/2014/main" id="{07F13566-7E16-402E-87B9-01E7477AFD98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4">
              <a:extLst>
                <a:ext uri="{FF2B5EF4-FFF2-40B4-BE49-F238E27FC236}">
                  <a16:creationId xmlns:a16="http://schemas.microsoft.com/office/drawing/2014/main" id="{628D4E0F-C773-4E0A-88AF-1B73960B047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4">
              <a:extLst>
                <a:ext uri="{FF2B5EF4-FFF2-40B4-BE49-F238E27FC236}">
                  <a16:creationId xmlns:a16="http://schemas.microsoft.com/office/drawing/2014/main" id="{ED4A6A2A-0137-40D0-9F64-F54D9FF260D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ACC0C8-01C2-41B4-8E3B-9FA64E335534}"/>
              </a:ext>
            </a:extLst>
          </p:cNvPr>
          <p:cNvGrpSpPr/>
          <p:nvPr/>
        </p:nvGrpSpPr>
        <p:grpSpPr>
          <a:xfrm>
            <a:off x="305941" y="1582924"/>
            <a:ext cx="3552645" cy="2972059"/>
            <a:chOff x="527322" y="1861985"/>
            <a:chExt cx="3552645" cy="297205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08E25D9-DE2C-451E-8A0C-1607115BE607}"/>
                </a:ext>
              </a:extLst>
            </p:cNvPr>
            <p:cNvGrpSpPr/>
            <p:nvPr/>
          </p:nvGrpSpPr>
          <p:grpSpPr>
            <a:xfrm>
              <a:off x="1162498" y="1861985"/>
              <a:ext cx="2282291" cy="495075"/>
              <a:chOff x="1000845" y="1542648"/>
              <a:chExt cx="2282291" cy="495075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92DA63B-FE3D-47A3-8B5D-4C708E753606}"/>
                  </a:ext>
                </a:extLst>
              </p:cNvPr>
              <p:cNvCxnSpPr/>
              <p:nvPr/>
            </p:nvCxnSpPr>
            <p:spPr>
              <a:xfrm>
                <a:off x="1000845" y="2037723"/>
                <a:ext cx="2282291" cy="0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4E2487-0D63-4542-AB37-36E7D7965FA9}"/>
                  </a:ext>
                </a:extLst>
              </p:cNvPr>
              <p:cNvSpPr txBox="1"/>
              <p:nvPr/>
            </p:nvSpPr>
            <p:spPr>
              <a:xfrm>
                <a:off x="1000845" y="1542648"/>
                <a:ext cx="22822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err="1"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PBSpytris</a:t>
                </a:r>
                <a:endParaRPr lang="en-US" altLang="ko-KR" sz="2000" dirty="0">
                  <a:latin typeface="카카오 Regular" panose="020B0600000101010101" pitchFamily="50" charset="-127"/>
                  <a:ea typeface="카카오 Regular" panose="020B0600000101010101" pitchFamily="50" charset="-127"/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46CA967-FA3F-4106-83AD-A52B9703B88F}"/>
                </a:ext>
              </a:extLst>
            </p:cNvPr>
            <p:cNvSpPr/>
            <p:nvPr/>
          </p:nvSpPr>
          <p:spPr>
            <a:xfrm>
              <a:off x="527325" y="2729270"/>
              <a:ext cx="3552642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인터페이스 및 그래픽 재구성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00D5591-4A44-49A6-A050-B6BF30A3B4C2}"/>
                </a:ext>
              </a:extLst>
            </p:cNvPr>
            <p:cNvSpPr/>
            <p:nvPr/>
          </p:nvSpPr>
          <p:spPr>
            <a:xfrm>
              <a:off x="527322" y="425601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도전과제 </a:t>
              </a:r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제작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6AE4B58-E435-4101-82D3-2897AA93AE73}"/>
                </a:ext>
              </a:extLst>
            </p:cNvPr>
            <p:cNvSpPr/>
            <p:nvPr/>
          </p:nvSpPr>
          <p:spPr>
            <a:xfrm>
              <a:off x="527326" y="352449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재화 및 상점 시스템 </a:t>
              </a:r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제작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5670D8E-E405-4665-B677-548946AFFDDB}"/>
              </a:ext>
            </a:extLst>
          </p:cNvPr>
          <p:cNvSpPr/>
          <p:nvPr/>
        </p:nvSpPr>
        <p:spPr>
          <a:xfrm>
            <a:off x="5093312" y="967743"/>
            <a:ext cx="2005374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변경 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4B2AB31-6607-4F1C-B141-AB6381DE4846}"/>
              </a:ext>
            </a:extLst>
          </p:cNvPr>
          <p:cNvSpPr/>
          <p:nvPr/>
        </p:nvSpPr>
        <p:spPr>
          <a:xfrm>
            <a:off x="9037401" y="930592"/>
            <a:ext cx="2005374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변경 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497426-C6E4-4003-A2B4-FD4217F240FB}"/>
              </a:ext>
            </a:extLst>
          </p:cNvPr>
          <p:cNvSpPr txBox="1"/>
          <p:nvPr/>
        </p:nvSpPr>
        <p:spPr>
          <a:xfrm>
            <a:off x="4244597" y="1782979"/>
            <a:ext cx="3152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7. Help board image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903A65-43BA-490E-B9A8-3D8CA8BE6A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572" y="2335103"/>
            <a:ext cx="2696855" cy="2018266"/>
          </a:xfrm>
          <a:prstGeom prst="rect">
            <a:avLst/>
          </a:prstGeom>
        </p:spPr>
      </p:pic>
      <p:pic>
        <p:nvPicPr>
          <p:cNvPr id="6" name="그림 5" descr="텍스트, 시계, 표지판이(가) 표시된 사진&#10;&#10;자동 생성된 설명">
            <a:extLst>
              <a:ext uri="{FF2B5EF4-FFF2-40B4-BE49-F238E27FC236}">
                <a16:creationId xmlns:a16="http://schemas.microsoft.com/office/drawing/2014/main" id="{4C28D2FA-3122-4A55-B951-F6E348D19F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597" y="4596733"/>
            <a:ext cx="3630017" cy="1781956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C60A1A7-C597-40B2-BB88-2E99166642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382" y="2994503"/>
            <a:ext cx="2947411" cy="1657919"/>
          </a:xfrm>
          <a:prstGeom prst="rect">
            <a:avLst/>
          </a:prstGeom>
        </p:spPr>
      </p:pic>
      <p:pic>
        <p:nvPicPr>
          <p:cNvPr id="55" name="Picture 4">
            <a:extLst>
              <a:ext uri="{FF2B5EF4-FFF2-40B4-BE49-F238E27FC236}">
                <a16:creationId xmlns:a16="http://schemas.microsoft.com/office/drawing/2014/main" id="{51EC194B-831F-4AA8-A0AD-25079C890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113" y="3867089"/>
            <a:ext cx="4667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144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03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진행상황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안수빈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Google Shape;213;p24">
            <a:extLst>
              <a:ext uri="{FF2B5EF4-FFF2-40B4-BE49-F238E27FC236}">
                <a16:creationId xmlns:a16="http://schemas.microsoft.com/office/drawing/2014/main" id="{21C2C93F-1CF2-42D6-8E59-9E0F30B5AC8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9" name="Google Shape;214;p24">
              <a:extLst>
                <a:ext uri="{FF2B5EF4-FFF2-40B4-BE49-F238E27FC236}">
                  <a16:creationId xmlns:a16="http://schemas.microsoft.com/office/drawing/2014/main" id="{EC07BC09-9316-47C7-A90D-1762096E4B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;p24">
              <a:extLst>
                <a:ext uri="{FF2B5EF4-FFF2-40B4-BE49-F238E27FC236}">
                  <a16:creationId xmlns:a16="http://schemas.microsoft.com/office/drawing/2014/main" id="{B869FC71-F17E-4371-A883-F386B25B152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;p24">
              <a:extLst>
                <a:ext uri="{FF2B5EF4-FFF2-40B4-BE49-F238E27FC236}">
                  <a16:creationId xmlns:a16="http://schemas.microsoft.com/office/drawing/2014/main" id="{719819DB-7B25-4E02-BE2B-2413C389B594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;p24">
              <a:extLst>
                <a:ext uri="{FF2B5EF4-FFF2-40B4-BE49-F238E27FC236}">
                  <a16:creationId xmlns:a16="http://schemas.microsoft.com/office/drawing/2014/main" id="{0E3D5C14-D1D3-4236-9415-F3C417E6855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;p24">
              <a:extLst>
                <a:ext uri="{FF2B5EF4-FFF2-40B4-BE49-F238E27FC236}">
                  <a16:creationId xmlns:a16="http://schemas.microsoft.com/office/drawing/2014/main" id="{F04C26DF-20B1-463E-B07A-C8686341237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4">
              <a:extLst>
                <a:ext uri="{FF2B5EF4-FFF2-40B4-BE49-F238E27FC236}">
                  <a16:creationId xmlns:a16="http://schemas.microsoft.com/office/drawing/2014/main" id="{035FFB3C-733C-48ED-8D81-18E220A24E2A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4">
              <a:extLst>
                <a:ext uri="{FF2B5EF4-FFF2-40B4-BE49-F238E27FC236}">
                  <a16:creationId xmlns:a16="http://schemas.microsoft.com/office/drawing/2014/main" id="{5A67B953-180F-47A4-A4C1-006EC868E0B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4">
              <a:extLst>
                <a:ext uri="{FF2B5EF4-FFF2-40B4-BE49-F238E27FC236}">
                  <a16:creationId xmlns:a16="http://schemas.microsoft.com/office/drawing/2014/main" id="{27844C03-08F8-46FF-AD8C-FC9AF3D4D14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4">
              <a:extLst>
                <a:ext uri="{FF2B5EF4-FFF2-40B4-BE49-F238E27FC236}">
                  <a16:creationId xmlns:a16="http://schemas.microsoft.com/office/drawing/2014/main" id="{14B2391F-A4AA-48B8-B7AA-E2146DB04DA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4">
              <a:extLst>
                <a:ext uri="{FF2B5EF4-FFF2-40B4-BE49-F238E27FC236}">
                  <a16:creationId xmlns:a16="http://schemas.microsoft.com/office/drawing/2014/main" id="{07F13566-7E16-402E-87B9-01E7477AFD98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4">
              <a:extLst>
                <a:ext uri="{FF2B5EF4-FFF2-40B4-BE49-F238E27FC236}">
                  <a16:creationId xmlns:a16="http://schemas.microsoft.com/office/drawing/2014/main" id="{628D4E0F-C773-4E0A-88AF-1B73960B047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4">
              <a:extLst>
                <a:ext uri="{FF2B5EF4-FFF2-40B4-BE49-F238E27FC236}">
                  <a16:creationId xmlns:a16="http://schemas.microsoft.com/office/drawing/2014/main" id="{ED4A6A2A-0137-40D0-9F64-F54D9FF260D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ACC0C8-01C2-41B4-8E3B-9FA64E335534}"/>
              </a:ext>
            </a:extLst>
          </p:cNvPr>
          <p:cNvGrpSpPr/>
          <p:nvPr/>
        </p:nvGrpSpPr>
        <p:grpSpPr>
          <a:xfrm>
            <a:off x="305941" y="1582924"/>
            <a:ext cx="3552645" cy="2972059"/>
            <a:chOff x="527322" y="1861985"/>
            <a:chExt cx="3552645" cy="297205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08E25D9-DE2C-451E-8A0C-1607115BE607}"/>
                </a:ext>
              </a:extLst>
            </p:cNvPr>
            <p:cNvGrpSpPr/>
            <p:nvPr/>
          </p:nvGrpSpPr>
          <p:grpSpPr>
            <a:xfrm>
              <a:off x="1162498" y="1861985"/>
              <a:ext cx="2282291" cy="495075"/>
              <a:chOff x="1000845" y="1542648"/>
              <a:chExt cx="2282291" cy="495075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92DA63B-FE3D-47A3-8B5D-4C708E753606}"/>
                  </a:ext>
                </a:extLst>
              </p:cNvPr>
              <p:cNvCxnSpPr/>
              <p:nvPr/>
            </p:nvCxnSpPr>
            <p:spPr>
              <a:xfrm>
                <a:off x="1000845" y="2037723"/>
                <a:ext cx="2282291" cy="0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4E2487-0D63-4542-AB37-36E7D7965FA9}"/>
                  </a:ext>
                </a:extLst>
              </p:cNvPr>
              <p:cNvSpPr txBox="1"/>
              <p:nvPr/>
            </p:nvSpPr>
            <p:spPr>
              <a:xfrm>
                <a:off x="1000845" y="1542648"/>
                <a:ext cx="22822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err="1"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PBSpytris</a:t>
                </a:r>
                <a:endParaRPr lang="en-US" altLang="ko-KR" sz="2000" dirty="0">
                  <a:latin typeface="카카오 Regular" panose="020B0600000101010101" pitchFamily="50" charset="-127"/>
                  <a:ea typeface="카카오 Regular" panose="020B0600000101010101" pitchFamily="50" charset="-127"/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46CA967-FA3F-4106-83AD-A52B9703B88F}"/>
                </a:ext>
              </a:extLst>
            </p:cNvPr>
            <p:cNvSpPr/>
            <p:nvPr/>
          </p:nvSpPr>
          <p:spPr>
            <a:xfrm>
              <a:off x="527325" y="2729270"/>
              <a:ext cx="3552642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인터페이스 및 그래픽 재구성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00D5591-4A44-49A6-A050-B6BF30A3B4C2}"/>
                </a:ext>
              </a:extLst>
            </p:cNvPr>
            <p:cNvSpPr/>
            <p:nvPr/>
          </p:nvSpPr>
          <p:spPr>
            <a:xfrm>
              <a:off x="527322" y="425601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도전과제 </a:t>
              </a:r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제작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6AE4B58-E435-4101-82D3-2897AA93AE73}"/>
                </a:ext>
              </a:extLst>
            </p:cNvPr>
            <p:cNvSpPr/>
            <p:nvPr/>
          </p:nvSpPr>
          <p:spPr>
            <a:xfrm>
              <a:off x="527326" y="352449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재화 및 상점 시스템 </a:t>
              </a:r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제작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5670D8E-E405-4665-B677-548946AFFDDB}"/>
              </a:ext>
            </a:extLst>
          </p:cNvPr>
          <p:cNvSpPr/>
          <p:nvPr/>
        </p:nvSpPr>
        <p:spPr>
          <a:xfrm>
            <a:off x="4244597" y="1905258"/>
            <a:ext cx="2005374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변경 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4B2AB31-6607-4F1C-B141-AB6381DE4846}"/>
              </a:ext>
            </a:extLst>
          </p:cNvPr>
          <p:cNvSpPr/>
          <p:nvPr/>
        </p:nvSpPr>
        <p:spPr>
          <a:xfrm>
            <a:off x="9880682" y="5100182"/>
            <a:ext cx="2005374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변경 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497426-C6E4-4003-A2B4-FD4217F240FB}"/>
              </a:ext>
            </a:extLst>
          </p:cNvPr>
          <p:cNvSpPr txBox="1"/>
          <p:nvPr/>
        </p:nvSpPr>
        <p:spPr>
          <a:xfrm>
            <a:off x="4244597" y="564005"/>
            <a:ext cx="3152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8. Screenshot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24037D0-5B46-4157-8820-FF15F4B92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786" y="872387"/>
            <a:ext cx="4661269" cy="252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8F56BC-95C7-4E50-9F54-206D17E03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597" y="4129196"/>
            <a:ext cx="4217575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45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03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진행상황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안수빈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Google Shape;213;p24">
            <a:extLst>
              <a:ext uri="{FF2B5EF4-FFF2-40B4-BE49-F238E27FC236}">
                <a16:creationId xmlns:a16="http://schemas.microsoft.com/office/drawing/2014/main" id="{21C2C93F-1CF2-42D6-8E59-9E0F30B5AC8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9" name="Google Shape;214;p24">
              <a:extLst>
                <a:ext uri="{FF2B5EF4-FFF2-40B4-BE49-F238E27FC236}">
                  <a16:creationId xmlns:a16="http://schemas.microsoft.com/office/drawing/2014/main" id="{EC07BC09-9316-47C7-A90D-1762096E4B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;p24">
              <a:extLst>
                <a:ext uri="{FF2B5EF4-FFF2-40B4-BE49-F238E27FC236}">
                  <a16:creationId xmlns:a16="http://schemas.microsoft.com/office/drawing/2014/main" id="{B869FC71-F17E-4371-A883-F386B25B152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;p24">
              <a:extLst>
                <a:ext uri="{FF2B5EF4-FFF2-40B4-BE49-F238E27FC236}">
                  <a16:creationId xmlns:a16="http://schemas.microsoft.com/office/drawing/2014/main" id="{719819DB-7B25-4E02-BE2B-2413C389B594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;p24">
              <a:extLst>
                <a:ext uri="{FF2B5EF4-FFF2-40B4-BE49-F238E27FC236}">
                  <a16:creationId xmlns:a16="http://schemas.microsoft.com/office/drawing/2014/main" id="{0E3D5C14-D1D3-4236-9415-F3C417E6855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;p24">
              <a:extLst>
                <a:ext uri="{FF2B5EF4-FFF2-40B4-BE49-F238E27FC236}">
                  <a16:creationId xmlns:a16="http://schemas.microsoft.com/office/drawing/2014/main" id="{F04C26DF-20B1-463E-B07A-C8686341237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4">
              <a:extLst>
                <a:ext uri="{FF2B5EF4-FFF2-40B4-BE49-F238E27FC236}">
                  <a16:creationId xmlns:a16="http://schemas.microsoft.com/office/drawing/2014/main" id="{035FFB3C-733C-48ED-8D81-18E220A24E2A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4">
              <a:extLst>
                <a:ext uri="{FF2B5EF4-FFF2-40B4-BE49-F238E27FC236}">
                  <a16:creationId xmlns:a16="http://schemas.microsoft.com/office/drawing/2014/main" id="{5A67B953-180F-47A4-A4C1-006EC868E0B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4">
              <a:extLst>
                <a:ext uri="{FF2B5EF4-FFF2-40B4-BE49-F238E27FC236}">
                  <a16:creationId xmlns:a16="http://schemas.microsoft.com/office/drawing/2014/main" id="{27844C03-08F8-46FF-AD8C-FC9AF3D4D14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4">
              <a:extLst>
                <a:ext uri="{FF2B5EF4-FFF2-40B4-BE49-F238E27FC236}">
                  <a16:creationId xmlns:a16="http://schemas.microsoft.com/office/drawing/2014/main" id="{14B2391F-A4AA-48B8-B7AA-E2146DB04DA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4">
              <a:extLst>
                <a:ext uri="{FF2B5EF4-FFF2-40B4-BE49-F238E27FC236}">
                  <a16:creationId xmlns:a16="http://schemas.microsoft.com/office/drawing/2014/main" id="{07F13566-7E16-402E-87B9-01E7477AFD98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4">
              <a:extLst>
                <a:ext uri="{FF2B5EF4-FFF2-40B4-BE49-F238E27FC236}">
                  <a16:creationId xmlns:a16="http://schemas.microsoft.com/office/drawing/2014/main" id="{628D4E0F-C773-4E0A-88AF-1B73960B047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4">
              <a:extLst>
                <a:ext uri="{FF2B5EF4-FFF2-40B4-BE49-F238E27FC236}">
                  <a16:creationId xmlns:a16="http://schemas.microsoft.com/office/drawing/2014/main" id="{ED4A6A2A-0137-40D0-9F64-F54D9FF260D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ACC0C8-01C2-41B4-8E3B-9FA64E335534}"/>
              </a:ext>
            </a:extLst>
          </p:cNvPr>
          <p:cNvGrpSpPr/>
          <p:nvPr/>
        </p:nvGrpSpPr>
        <p:grpSpPr>
          <a:xfrm>
            <a:off x="305941" y="1582924"/>
            <a:ext cx="3552645" cy="2972059"/>
            <a:chOff x="527322" y="1861985"/>
            <a:chExt cx="3552645" cy="297205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08E25D9-DE2C-451E-8A0C-1607115BE607}"/>
                </a:ext>
              </a:extLst>
            </p:cNvPr>
            <p:cNvGrpSpPr/>
            <p:nvPr/>
          </p:nvGrpSpPr>
          <p:grpSpPr>
            <a:xfrm>
              <a:off x="1162498" y="1861985"/>
              <a:ext cx="2282291" cy="495075"/>
              <a:chOff x="1000845" y="1542648"/>
              <a:chExt cx="2282291" cy="495075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92DA63B-FE3D-47A3-8B5D-4C708E753606}"/>
                  </a:ext>
                </a:extLst>
              </p:cNvPr>
              <p:cNvCxnSpPr/>
              <p:nvPr/>
            </p:nvCxnSpPr>
            <p:spPr>
              <a:xfrm>
                <a:off x="1000845" y="2037723"/>
                <a:ext cx="2282291" cy="0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4E2487-0D63-4542-AB37-36E7D7965FA9}"/>
                  </a:ext>
                </a:extLst>
              </p:cNvPr>
              <p:cNvSpPr txBox="1"/>
              <p:nvPr/>
            </p:nvSpPr>
            <p:spPr>
              <a:xfrm>
                <a:off x="1000845" y="1542648"/>
                <a:ext cx="22822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err="1"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PBSpytris</a:t>
                </a:r>
                <a:endParaRPr lang="en-US" altLang="ko-KR" sz="2000" dirty="0">
                  <a:latin typeface="카카오 Regular" panose="020B0600000101010101" pitchFamily="50" charset="-127"/>
                  <a:ea typeface="카카오 Regular" panose="020B0600000101010101" pitchFamily="50" charset="-127"/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46CA967-FA3F-4106-83AD-A52B9703B88F}"/>
                </a:ext>
              </a:extLst>
            </p:cNvPr>
            <p:cNvSpPr/>
            <p:nvPr/>
          </p:nvSpPr>
          <p:spPr>
            <a:xfrm>
              <a:off x="527325" y="2729270"/>
              <a:ext cx="3552642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인터페이스 및 그래픽 재구성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00D5591-4A44-49A6-A050-B6BF30A3B4C2}"/>
                </a:ext>
              </a:extLst>
            </p:cNvPr>
            <p:cNvSpPr/>
            <p:nvPr/>
          </p:nvSpPr>
          <p:spPr>
            <a:xfrm>
              <a:off x="527322" y="425601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도전과제 </a:t>
              </a:r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제작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6AE4B58-E435-4101-82D3-2897AA93AE73}"/>
                </a:ext>
              </a:extLst>
            </p:cNvPr>
            <p:cNvSpPr/>
            <p:nvPr/>
          </p:nvSpPr>
          <p:spPr>
            <a:xfrm>
              <a:off x="527326" y="352449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재화 및 상점 시스템 </a:t>
              </a:r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제작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5670D8E-E405-4665-B677-548946AFFDDB}"/>
              </a:ext>
            </a:extLst>
          </p:cNvPr>
          <p:cNvSpPr/>
          <p:nvPr/>
        </p:nvSpPr>
        <p:spPr>
          <a:xfrm>
            <a:off x="4244597" y="1905258"/>
            <a:ext cx="2005374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변경 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4B2AB31-6607-4F1C-B141-AB6381DE4846}"/>
              </a:ext>
            </a:extLst>
          </p:cNvPr>
          <p:cNvSpPr/>
          <p:nvPr/>
        </p:nvSpPr>
        <p:spPr>
          <a:xfrm>
            <a:off x="9880682" y="5100182"/>
            <a:ext cx="2005374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변경 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497426-C6E4-4003-A2B4-FD4217F240FB}"/>
              </a:ext>
            </a:extLst>
          </p:cNvPr>
          <p:cNvSpPr txBox="1"/>
          <p:nvPr/>
        </p:nvSpPr>
        <p:spPr>
          <a:xfrm>
            <a:off x="4244597" y="564005"/>
            <a:ext cx="3152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8. Screenshot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E8CA7F-4F43-412E-BF21-67D01E45A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420" y="909000"/>
            <a:ext cx="4226418" cy="25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D33CD5-C68D-42D7-843E-2E370C771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597" y="4129196"/>
            <a:ext cx="4217574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17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03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진행상황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안수빈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Google Shape;213;p24">
            <a:extLst>
              <a:ext uri="{FF2B5EF4-FFF2-40B4-BE49-F238E27FC236}">
                <a16:creationId xmlns:a16="http://schemas.microsoft.com/office/drawing/2014/main" id="{21C2C93F-1CF2-42D6-8E59-9E0F30B5AC8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9" name="Google Shape;214;p24">
              <a:extLst>
                <a:ext uri="{FF2B5EF4-FFF2-40B4-BE49-F238E27FC236}">
                  <a16:creationId xmlns:a16="http://schemas.microsoft.com/office/drawing/2014/main" id="{EC07BC09-9316-47C7-A90D-1762096E4B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;p24">
              <a:extLst>
                <a:ext uri="{FF2B5EF4-FFF2-40B4-BE49-F238E27FC236}">
                  <a16:creationId xmlns:a16="http://schemas.microsoft.com/office/drawing/2014/main" id="{B869FC71-F17E-4371-A883-F386B25B152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;p24">
              <a:extLst>
                <a:ext uri="{FF2B5EF4-FFF2-40B4-BE49-F238E27FC236}">
                  <a16:creationId xmlns:a16="http://schemas.microsoft.com/office/drawing/2014/main" id="{719819DB-7B25-4E02-BE2B-2413C389B594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;p24">
              <a:extLst>
                <a:ext uri="{FF2B5EF4-FFF2-40B4-BE49-F238E27FC236}">
                  <a16:creationId xmlns:a16="http://schemas.microsoft.com/office/drawing/2014/main" id="{0E3D5C14-D1D3-4236-9415-F3C417E6855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;p24">
              <a:extLst>
                <a:ext uri="{FF2B5EF4-FFF2-40B4-BE49-F238E27FC236}">
                  <a16:creationId xmlns:a16="http://schemas.microsoft.com/office/drawing/2014/main" id="{F04C26DF-20B1-463E-B07A-C8686341237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4">
              <a:extLst>
                <a:ext uri="{FF2B5EF4-FFF2-40B4-BE49-F238E27FC236}">
                  <a16:creationId xmlns:a16="http://schemas.microsoft.com/office/drawing/2014/main" id="{035FFB3C-733C-48ED-8D81-18E220A24E2A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4">
              <a:extLst>
                <a:ext uri="{FF2B5EF4-FFF2-40B4-BE49-F238E27FC236}">
                  <a16:creationId xmlns:a16="http://schemas.microsoft.com/office/drawing/2014/main" id="{5A67B953-180F-47A4-A4C1-006EC868E0B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4">
              <a:extLst>
                <a:ext uri="{FF2B5EF4-FFF2-40B4-BE49-F238E27FC236}">
                  <a16:creationId xmlns:a16="http://schemas.microsoft.com/office/drawing/2014/main" id="{27844C03-08F8-46FF-AD8C-FC9AF3D4D14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4">
              <a:extLst>
                <a:ext uri="{FF2B5EF4-FFF2-40B4-BE49-F238E27FC236}">
                  <a16:creationId xmlns:a16="http://schemas.microsoft.com/office/drawing/2014/main" id="{14B2391F-A4AA-48B8-B7AA-E2146DB04DA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4">
              <a:extLst>
                <a:ext uri="{FF2B5EF4-FFF2-40B4-BE49-F238E27FC236}">
                  <a16:creationId xmlns:a16="http://schemas.microsoft.com/office/drawing/2014/main" id="{07F13566-7E16-402E-87B9-01E7477AFD98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4">
              <a:extLst>
                <a:ext uri="{FF2B5EF4-FFF2-40B4-BE49-F238E27FC236}">
                  <a16:creationId xmlns:a16="http://schemas.microsoft.com/office/drawing/2014/main" id="{628D4E0F-C773-4E0A-88AF-1B73960B047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4">
              <a:extLst>
                <a:ext uri="{FF2B5EF4-FFF2-40B4-BE49-F238E27FC236}">
                  <a16:creationId xmlns:a16="http://schemas.microsoft.com/office/drawing/2014/main" id="{ED4A6A2A-0137-40D0-9F64-F54D9FF260D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ACC0C8-01C2-41B4-8E3B-9FA64E335534}"/>
              </a:ext>
            </a:extLst>
          </p:cNvPr>
          <p:cNvGrpSpPr/>
          <p:nvPr/>
        </p:nvGrpSpPr>
        <p:grpSpPr>
          <a:xfrm>
            <a:off x="305941" y="1582924"/>
            <a:ext cx="3552645" cy="2972059"/>
            <a:chOff x="527322" y="1861985"/>
            <a:chExt cx="3552645" cy="297205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08E25D9-DE2C-451E-8A0C-1607115BE607}"/>
                </a:ext>
              </a:extLst>
            </p:cNvPr>
            <p:cNvGrpSpPr/>
            <p:nvPr/>
          </p:nvGrpSpPr>
          <p:grpSpPr>
            <a:xfrm>
              <a:off x="1162498" y="1861985"/>
              <a:ext cx="2282291" cy="495075"/>
              <a:chOff x="1000845" y="1542648"/>
              <a:chExt cx="2282291" cy="495075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92DA63B-FE3D-47A3-8B5D-4C708E753606}"/>
                  </a:ext>
                </a:extLst>
              </p:cNvPr>
              <p:cNvCxnSpPr/>
              <p:nvPr/>
            </p:nvCxnSpPr>
            <p:spPr>
              <a:xfrm>
                <a:off x="1000845" y="2037723"/>
                <a:ext cx="2282291" cy="0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4E2487-0D63-4542-AB37-36E7D7965FA9}"/>
                  </a:ext>
                </a:extLst>
              </p:cNvPr>
              <p:cNvSpPr txBox="1"/>
              <p:nvPr/>
            </p:nvSpPr>
            <p:spPr>
              <a:xfrm>
                <a:off x="1000845" y="1542648"/>
                <a:ext cx="22822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err="1"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PBSpytris</a:t>
                </a:r>
                <a:endParaRPr lang="en-US" altLang="ko-KR" sz="2000" dirty="0">
                  <a:latin typeface="카카오 Regular" panose="020B0600000101010101" pitchFamily="50" charset="-127"/>
                  <a:ea typeface="카카오 Regular" panose="020B0600000101010101" pitchFamily="50" charset="-127"/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46CA967-FA3F-4106-83AD-A52B9703B88F}"/>
                </a:ext>
              </a:extLst>
            </p:cNvPr>
            <p:cNvSpPr/>
            <p:nvPr/>
          </p:nvSpPr>
          <p:spPr>
            <a:xfrm>
              <a:off x="527325" y="2729270"/>
              <a:ext cx="3552642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인터페이스 및 그래픽 재구성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00D5591-4A44-49A6-A050-B6BF30A3B4C2}"/>
                </a:ext>
              </a:extLst>
            </p:cNvPr>
            <p:cNvSpPr/>
            <p:nvPr/>
          </p:nvSpPr>
          <p:spPr>
            <a:xfrm>
              <a:off x="527322" y="425601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도전과제 </a:t>
              </a:r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제작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6AE4B58-E435-4101-82D3-2897AA93AE73}"/>
                </a:ext>
              </a:extLst>
            </p:cNvPr>
            <p:cNvSpPr/>
            <p:nvPr/>
          </p:nvSpPr>
          <p:spPr>
            <a:xfrm>
              <a:off x="527326" y="352449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재화 및 상점 시스템 </a:t>
              </a:r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제작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5670D8E-E405-4665-B677-548946AFFDDB}"/>
              </a:ext>
            </a:extLst>
          </p:cNvPr>
          <p:cNvSpPr/>
          <p:nvPr/>
        </p:nvSpPr>
        <p:spPr>
          <a:xfrm>
            <a:off x="4244597" y="1905258"/>
            <a:ext cx="2005374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변경 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4B2AB31-6607-4F1C-B141-AB6381DE4846}"/>
              </a:ext>
            </a:extLst>
          </p:cNvPr>
          <p:cNvSpPr/>
          <p:nvPr/>
        </p:nvSpPr>
        <p:spPr>
          <a:xfrm>
            <a:off x="9880682" y="5100182"/>
            <a:ext cx="2005374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변경 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497426-C6E4-4003-A2B4-FD4217F240FB}"/>
              </a:ext>
            </a:extLst>
          </p:cNvPr>
          <p:cNvSpPr txBox="1"/>
          <p:nvPr/>
        </p:nvSpPr>
        <p:spPr>
          <a:xfrm>
            <a:off x="4244597" y="564005"/>
            <a:ext cx="3152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8. Screenshot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7FF0FB-CA46-4F61-8C21-657986272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61" y="874086"/>
            <a:ext cx="4184445" cy="252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C132C9-050F-44C4-B687-F0635C376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597" y="4129196"/>
            <a:ext cx="4217574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32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03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진행상황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안수빈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Google Shape;213;p24">
            <a:extLst>
              <a:ext uri="{FF2B5EF4-FFF2-40B4-BE49-F238E27FC236}">
                <a16:creationId xmlns:a16="http://schemas.microsoft.com/office/drawing/2014/main" id="{21C2C93F-1CF2-42D6-8E59-9E0F30B5AC8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9" name="Google Shape;214;p24">
              <a:extLst>
                <a:ext uri="{FF2B5EF4-FFF2-40B4-BE49-F238E27FC236}">
                  <a16:creationId xmlns:a16="http://schemas.microsoft.com/office/drawing/2014/main" id="{EC07BC09-9316-47C7-A90D-1762096E4B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;p24">
              <a:extLst>
                <a:ext uri="{FF2B5EF4-FFF2-40B4-BE49-F238E27FC236}">
                  <a16:creationId xmlns:a16="http://schemas.microsoft.com/office/drawing/2014/main" id="{B869FC71-F17E-4371-A883-F386B25B152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;p24">
              <a:extLst>
                <a:ext uri="{FF2B5EF4-FFF2-40B4-BE49-F238E27FC236}">
                  <a16:creationId xmlns:a16="http://schemas.microsoft.com/office/drawing/2014/main" id="{719819DB-7B25-4E02-BE2B-2413C389B594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;p24">
              <a:extLst>
                <a:ext uri="{FF2B5EF4-FFF2-40B4-BE49-F238E27FC236}">
                  <a16:creationId xmlns:a16="http://schemas.microsoft.com/office/drawing/2014/main" id="{0E3D5C14-D1D3-4236-9415-F3C417E6855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;p24">
              <a:extLst>
                <a:ext uri="{FF2B5EF4-FFF2-40B4-BE49-F238E27FC236}">
                  <a16:creationId xmlns:a16="http://schemas.microsoft.com/office/drawing/2014/main" id="{F04C26DF-20B1-463E-B07A-C8686341237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4">
              <a:extLst>
                <a:ext uri="{FF2B5EF4-FFF2-40B4-BE49-F238E27FC236}">
                  <a16:creationId xmlns:a16="http://schemas.microsoft.com/office/drawing/2014/main" id="{035FFB3C-733C-48ED-8D81-18E220A24E2A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4">
              <a:extLst>
                <a:ext uri="{FF2B5EF4-FFF2-40B4-BE49-F238E27FC236}">
                  <a16:creationId xmlns:a16="http://schemas.microsoft.com/office/drawing/2014/main" id="{5A67B953-180F-47A4-A4C1-006EC868E0B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4">
              <a:extLst>
                <a:ext uri="{FF2B5EF4-FFF2-40B4-BE49-F238E27FC236}">
                  <a16:creationId xmlns:a16="http://schemas.microsoft.com/office/drawing/2014/main" id="{27844C03-08F8-46FF-AD8C-FC9AF3D4D14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4">
              <a:extLst>
                <a:ext uri="{FF2B5EF4-FFF2-40B4-BE49-F238E27FC236}">
                  <a16:creationId xmlns:a16="http://schemas.microsoft.com/office/drawing/2014/main" id="{14B2391F-A4AA-48B8-B7AA-E2146DB04DA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4">
              <a:extLst>
                <a:ext uri="{FF2B5EF4-FFF2-40B4-BE49-F238E27FC236}">
                  <a16:creationId xmlns:a16="http://schemas.microsoft.com/office/drawing/2014/main" id="{07F13566-7E16-402E-87B9-01E7477AFD98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4">
              <a:extLst>
                <a:ext uri="{FF2B5EF4-FFF2-40B4-BE49-F238E27FC236}">
                  <a16:creationId xmlns:a16="http://schemas.microsoft.com/office/drawing/2014/main" id="{628D4E0F-C773-4E0A-88AF-1B73960B047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4">
              <a:extLst>
                <a:ext uri="{FF2B5EF4-FFF2-40B4-BE49-F238E27FC236}">
                  <a16:creationId xmlns:a16="http://schemas.microsoft.com/office/drawing/2014/main" id="{ED4A6A2A-0137-40D0-9F64-F54D9FF260D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ACC0C8-01C2-41B4-8E3B-9FA64E335534}"/>
              </a:ext>
            </a:extLst>
          </p:cNvPr>
          <p:cNvGrpSpPr/>
          <p:nvPr/>
        </p:nvGrpSpPr>
        <p:grpSpPr>
          <a:xfrm>
            <a:off x="305941" y="1582924"/>
            <a:ext cx="3552645" cy="2972059"/>
            <a:chOff x="527322" y="1861985"/>
            <a:chExt cx="3552645" cy="297205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08E25D9-DE2C-451E-8A0C-1607115BE607}"/>
                </a:ext>
              </a:extLst>
            </p:cNvPr>
            <p:cNvGrpSpPr/>
            <p:nvPr/>
          </p:nvGrpSpPr>
          <p:grpSpPr>
            <a:xfrm>
              <a:off x="1162498" y="1861985"/>
              <a:ext cx="2282291" cy="495075"/>
              <a:chOff x="1000845" y="1542648"/>
              <a:chExt cx="2282291" cy="495075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92DA63B-FE3D-47A3-8B5D-4C708E753606}"/>
                  </a:ext>
                </a:extLst>
              </p:cNvPr>
              <p:cNvCxnSpPr/>
              <p:nvPr/>
            </p:nvCxnSpPr>
            <p:spPr>
              <a:xfrm>
                <a:off x="1000845" y="2037723"/>
                <a:ext cx="2282291" cy="0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4E2487-0D63-4542-AB37-36E7D7965FA9}"/>
                  </a:ext>
                </a:extLst>
              </p:cNvPr>
              <p:cNvSpPr txBox="1"/>
              <p:nvPr/>
            </p:nvSpPr>
            <p:spPr>
              <a:xfrm>
                <a:off x="1000845" y="1542648"/>
                <a:ext cx="22822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err="1"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PBSpytris</a:t>
                </a:r>
                <a:endParaRPr lang="en-US" altLang="ko-KR" sz="2000" dirty="0">
                  <a:latin typeface="카카오 Regular" panose="020B0600000101010101" pitchFamily="50" charset="-127"/>
                  <a:ea typeface="카카오 Regular" panose="020B0600000101010101" pitchFamily="50" charset="-127"/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46CA967-FA3F-4106-83AD-A52B9703B88F}"/>
                </a:ext>
              </a:extLst>
            </p:cNvPr>
            <p:cNvSpPr/>
            <p:nvPr/>
          </p:nvSpPr>
          <p:spPr>
            <a:xfrm>
              <a:off x="527325" y="2729270"/>
              <a:ext cx="3552642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인터페이스 및 그래픽 재구성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00D5591-4A44-49A6-A050-B6BF30A3B4C2}"/>
                </a:ext>
              </a:extLst>
            </p:cNvPr>
            <p:cNvSpPr/>
            <p:nvPr/>
          </p:nvSpPr>
          <p:spPr>
            <a:xfrm>
              <a:off x="527322" y="425601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도전과제 </a:t>
              </a:r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제작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6AE4B58-E435-4101-82D3-2897AA93AE73}"/>
                </a:ext>
              </a:extLst>
            </p:cNvPr>
            <p:cNvSpPr/>
            <p:nvPr/>
          </p:nvSpPr>
          <p:spPr>
            <a:xfrm>
              <a:off x="527326" y="352449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재화 및 상점 시스템 </a:t>
              </a:r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제작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5670D8E-E405-4665-B677-548946AFFDDB}"/>
              </a:ext>
            </a:extLst>
          </p:cNvPr>
          <p:cNvSpPr/>
          <p:nvPr/>
        </p:nvSpPr>
        <p:spPr>
          <a:xfrm>
            <a:off x="4244597" y="1905258"/>
            <a:ext cx="2005374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변경 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4B2AB31-6607-4F1C-B141-AB6381DE4846}"/>
              </a:ext>
            </a:extLst>
          </p:cNvPr>
          <p:cNvSpPr/>
          <p:nvPr/>
        </p:nvSpPr>
        <p:spPr>
          <a:xfrm>
            <a:off x="9880682" y="5100182"/>
            <a:ext cx="2005374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변경 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497426-C6E4-4003-A2B4-FD4217F240FB}"/>
              </a:ext>
            </a:extLst>
          </p:cNvPr>
          <p:cNvSpPr txBox="1"/>
          <p:nvPr/>
        </p:nvSpPr>
        <p:spPr>
          <a:xfrm>
            <a:off x="4244597" y="564005"/>
            <a:ext cx="3152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8. Screenshot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E25670-84D5-49FE-B72E-F2043ACAC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597" y="4129196"/>
            <a:ext cx="4217573" cy="25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6571D5-3BC9-4BA7-AAB6-E44A6FB2F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573" y="894528"/>
            <a:ext cx="420525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01 </a:t>
            </a:r>
            <a:r>
              <a:rPr lang="en-US" altLang="ko-KR" sz="26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PBSPYTRIS </a:t>
            </a:r>
            <a:r>
              <a:rPr lang="ko-KR" altLang="en-US" sz="26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소개</a:t>
            </a:r>
            <a:endParaRPr lang="ko-KR" altLang="en-US" sz="2600" b="1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2C089-A01E-42E7-B7A7-9BC46CA69690}"/>
              </a:ext>
            </a:extLst>
          </p:cNvPr>
          <p:cNvSpPr txBox="1"/>
          <p:nvPr/>
        </p:nvSpPr>
        <p:spPr>
          <a:xfrm>
            <a:off x="508535" y="4672766"/>
            <a:ext cx="3399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3) Earthquake </a:t>
            </a:r>
          </a:p>
          <a:p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C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버튼 누르는 즉시 맨 아랫줄 블록 모두 삭제 및  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score 100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점 증가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</a:p>
        </p:txBody>
      </p:sp>
      <p:grpSp>
        <p:nvGrpSpPr>
          <p:cNvPr id="42" name="Google Shape;213;p24">
            <a:extLst>
              <a:ext uri="{FF2B5EF4-FFF2-40B4-BE49-F238E27FC236}">
                <a16:creationId xmlns:a16="http://schemas.microsoft.com/office/drawing/2014/main" id="{40FE204F-726F-48C5-B8FA-002FEA68AF38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46" name="Google Shape;214;p24">
              <a:extLst>
                <a:ext uri="{FF2B5EF4-FFF2-40B4-BE49-F238E27FC236}">
                  <a16:creationId xmlns:a16="http://schemas.microsoft.com/office/drawing/2014/main" id="{08C53157-5BC9-4B17-B5A6-BAB3FAF3F8FE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5;p24">
              <a:extLst>
                <a:ext uri="{FF2B5EF4-FFF2-40B4-BE49-F238E27FC236}">
                  <a16:creationId xmlns:a16="http://schemas.microsoft.com/office/drawing/2014/main" id="{11BB580D-2F5C-42DD-8E0D-5CC0C4CB735C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6;p24">
              <a:extLst>
                <a:ext uri="{FF2B5EF4-FFF2-40B4-BE49-F238E27FC236}">
                  <a16:creationId xmlns:a16="http://schemas.microsoft.com/office/drawing/2014/main" id="{C80B45D2-6465-4278-A333-9F4764FB8043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7;p24">
              <a:extLst>
                <a:ext uri="{FF2B5EF4-FFF2-40B4-BE49-F238E27FC236}">
                  <a16:creationId xmlns:a16="http://schemas.microsoft.com/office/drawing/2014/main" id="{0AC6D59A-860A-48EF-B4DB-DF6A8E13D53D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8;p24">
              <a:extLst>
                <a:ext uri="{FF2B5EF4-FFF2-40B4-BE49-F238E27FC236}">
                  <a16:creationId xmlns:a16="http://schemas.microsoft.com/office/drawing/2014/main" id="{5C0024B9-C505-4553-ACB6-0FBA4CA003B3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9;p24">
              <a:extLst>
                <a:ext uri="{FF2B5EF4-FFF2-40B4-BE49-F238E27FC236}">
                  <a16:creationId xmlns:a16="http://schemas.microsoft.com/office/drawing/2014/main" id="{5C63AA50-1F53-4BAC-95B1-4A4DAA48C735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0;p24">
              <a:extLst>
                <a:ext uri="{FF2B5EF4-FFF2-40B4-BE49-F238E27FC236}">
                  <a16:creationId xmlns:a16="http://schemas.microsoft.com/office/drawing/2014/main" id="{B4D5D57D-11F9-459C-B1FC-43E3A028AB19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1;p24">
              <a:extLst>
                <a:ext uri="{FF2B5EF4-FFF2-40B4-BE49-F238E27FC236}">
                  <a16:creationId xmlns:a16="http://schemas.microsoft.com/office/drawing/2014/main" id="{9D2C030C-33DD-4474-A8F8-FEB4E106C959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2;p24">
              <a:extLst>
                <a:ext uri="{FF2B5EF4-FFF2-40B4-BE49-F238E27FC236}">
                  <a16:creationId xmlns:a16="http://schemas.microsoft.com/office/drawing/2014/main" id="{859FEC35-280A-46F6-8D2B-7EC3DABAF7F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3;p24">
              <a:extLst>
                <a:ext uri="{FF2B5EF4-FFF2-40B4-BE49-F238E27FC236}">
                  <a16:creationId xmlns:a16="http://schemas.microsoft.com/office/drawing/2014/main" id="{0650C8F7-4132-43BF-85C9-E884DE434CB7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4;p24">
              <a:extLst>
                <a:ext uri="{FF2B5EF4-FFF2-40B4-BE49-F238E27FC236}">
                  <a16:creationId xmlns:a16="http://schemas.microsoft.com/office/drawing/2014/main" id="{2A2ABF89-FC4C-4529-9099-F713BC366EB2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5;p24">
              <a:extLst>
                <a:ext uri="{FF2B5EF4-FFF2-40B4-BE49-F238E27FC236}">
                  <a16:creationId xmlns:a16="http://schemas.microsoft.com/office/drawing/2014/main" id="{A5DEB267-8154-4995-821E-9CBDEC26981D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1BF895C-4484-4C61-A05C-5E8802399B27}"/>
              </a:ext>
            </a:extLst>
          </p:cNvPr>
          <p:cNvSpPr txBox="1"/>
          <p:nvPr/>
        </p:nvSpPr>
        <p:spPr>
          <a:xfrm>
            <a:off x="508535" y="2420815"/>
            <a:ext cx="4170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1) Lightning</a:t>
            </a:r>
          </a:p>
          <a:p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Z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버튼 누르면 내려오던 블록이 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lightning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블록으로 변경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자리잡으면 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lightning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블록중심으로 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3x3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위치의 블록 삭제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191493-8055-4058-9127-B72DED0BC50B}"/>
              </a:ext>
            </a:extLst>
          </p:cNvPr>
          <p:cNvSpPr txBox="1"/>
          <p:nvPr/>
        </p:nvSpPr>
        <p:spPr>
          <a:xfrm>
            <a:off x="6669012" y="2420815"/>
            <a:ext cx="40262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2) TNT</a:t>
            </a:r>
          </a:p>
          <a:p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   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X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버튼 누르면 내려오던 블록이 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TNT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블록으로 변경되고 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자리잡으면 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TNT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블록을 중심으로 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5x5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위치의 블록 삭제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E34BCB-CC8D-42CC-80E4-CAD104FD9966}"/>
              </a:ext>
            </a:extLst>
          </p:cNvPr>
          <p:cNvSpPr txBox="1"/>
          <p:nvPr/>
        </p:nvSpPr>
        <p:spPr>
          <a:xfrm>
            <a:off x="356135" y="1017172"/>
            <a:ext cx="82777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1. </a:t>
            </a:r>
            <a:r>
              <a:rPr lang="ko-KR" altLang="en-US" sz="22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아이템</a:t>
            </a:r>
            <a:endParaRPr lang="en-US" altLang="ko-KR" sz="22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  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side bar 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에 보유하고 있는 아이템 개수를 확인할 수 있게 아이템 이미지 및 개수 표시</a:t>
            </a:r>
            <a:endParaRPr lang="en-US" altLang="ko-KR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  아이템을 사용하면 모든 블록 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(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장애물 블록 포함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)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제거 가능</a:t>
            </a:r>
            <a:endParaRPr lang="en-US" altLang="ko-KR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266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03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진행상황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안수빈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Google Shape;213;p24">
            <a:extLst>
              <a:ext uri="{FF2B5EF4-FFF2-40B4-BE49-F238E27FC236}">
                <a16:creationId xmlns:a16="http://schemas.microsoft.com/office/drawing/2014/main" id="{21C2C93F-1CF2-42D6-8E59-9E0F30B5AC8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9" name="Google Shape;214;p24">
              <a:extLst>
                <a:ext uri="{FF2B5EF4-FFF2-40B4-BE49-F238E27FC236}">
                  <a16:creationId xmlns:a16="http://schemas.microsoft.com/office/drawing/2014/main" id="{EC07BC09-9316-47C7-A90D-1762096E4B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;p24">
              <a:extLst>
                <a:ext uri="{FF2B5EF4-FFF2-40B4-BE49-F238E27FC236}">
                  <a16:creationId xmlns:a16="http://schemas.microsoft.com/office/drawing/2014/main" id="{B869FC71-F17E-4371-A883-F386B25B152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;p24">
              <a:extLst>
                <a:ext uri="{FF2B5EF4-FFF2-40B4-BE49-F238E27FC236}">
                  <a16:creationId xmlns:a16="http://schemas.microsoft.com/office/drawing/2014/main" id="{719819DB-7B25-4E02-BE2B-2413C389B594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;p24">
              <a:extLst>
                <a:ext uri="{FF2B5EF4-FFF2-40B4-BE49-F238E27FC236}">
                  <a16:creationId xmlns:a16="http://schemas.microsoft.com/office/drawing/2014/main" id="{0E3D5C14-D1D3-4236-9415-F3C417E6855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;p24">
              <a:extLst>
                <a:ext uri="{FF2B5EF4-FFF2-40B4-BE49-F238E27FC236}">
                  <a16:creationId xmlns:a16="http://schemas.microsoft.com/office/drawing/2014/main" id="{F04C26DF-20B1-463E-B07A-C8686341237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4">
              <a:extLst>
                <a:ext uri="{FF2B5EF4-FFF2-40B4-BE49-F238E27FC236}">
                  <a16:creationId xmlns:a16="http://schemas.microsoft.com/office/drawing/2014/main" id="{035FFB3C-733C-48ED-8D81-18E220A24E2A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4">
              <a:extLst>
                <a:ext uri="{FF2B5EF4-FFF2-40B4-BE49-F238E27FC236}">
                  <a16:creationId xmlns:a16="http://schemas.microsoft.com/office/drawing/2014/main" id="{5A67B953-180F-47A4-A4C1-006EC868E0B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4">
              <a:extLst>
                <a:ext uri="{FF2B5EF4-FFF2-40B4-BE49-F238E27FC236}">
                  <a16:creationId xmlns:a16="http://schemas.microsoft.com/office/drawing/2014/main" id="{27844C03-08F8-46FF-AD8C-FC9AF3D4D14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4">
              <a:extLst>
                <a:ext uri="{FF2B5EF4-FFF2-40B4-BE49-F238E27FC236}">
                  <a16:creationId xmlns:a16="http://schemas.microsoft.com/office/drawing/2014/main" id="{14B2391F-A4AA-48B8-B7AA-E2146DB04DA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4">
              <a:extLst>
                <a:ext uri="{FF2B5EF4-FFF2-40B4-BE49-F238E27FC236}">
                  <a16:creationId xmlns:a16="http://schemas.microsoft.com/office/drawing/2014/main" id="{07F13566-7E16-402E-87B9-01E7477AFD98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4">
              <a:extLst>
                <a:ext uri="{FF2B5EF4-FFF2-40B4-BE49-F238E27FC236}">
                  <a16:creationId xmlns:a16="http://schemas.microsoft.com/office/drawing/2014/main" id="{628D4E0F-C773-4E0A-88AF-1B73960B047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4">
              <a:extLst>
                <a:ext uri="{FF2B5EF4-FFF2-40B4-BE49-F238E27FC236}">
                  <a16:creationId xmlns:a16="http://schemas.microsoft.com/office/drawing/2014/main" id="{ED4A6A2A-0137-40D0-9F64-F54D9FF260D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ACC0C8-01C2-41B4-8E3B-9FA64E335534}"/>
              </a:ext>
            </a:extLst>
          </p:cNvPr>
          <p:cNvGrpSpPr/>
          <p:nvPr/>
        </p:nvGrpSpPr>
        <p:grpSpPr>
          <a:xfrm>
            <a:off x="305941" y="1582924"/>
            <a:ext cx="3552645" cy="2972059"/>
            <a:chOff x="527322" y="1861985"/>
            <a:chExt cx="3552645" cy="297205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08E25D9-DE2C-451E-8A0C-1607115BE607}"/>
                </a:ext>
              </a:extLst>
            </p:cNvPr>
            <p:cNvGrpSpPr/>
            <p:nvPr/>
          </p:nvGrpSpPr>
          <p:grpSpPr>
            <a:xfrm>
              <a:off x="1162498" y="1861985"/>
              <a:ext cx="2282291" cy="495075"/>
              <a:chOff x="1000845" y="1542648"/>
              <a:chExt cx="2282291" cy="495075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92DA63B-FE3D-47A3-8B5D-4C708E753606}"/>
                  </a:ext>
                </a:extLst>
              </p:cNvPr>
              <p:cNvCxnSpPr/>
              <p:nvPr/>
            </p:nvCxnSpPr>
            <p:spPr>
              <a:xfrm>
                <a:off x="1000845" y="2037723"/>
                <a:ext cx="2282291" cy="0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4E2487-0D63-4542-AB37-36E7D7965FA9}"/>
                  </a:ext>
                </a:extLst>
              </p:cNvPr>
              <p:cNvSpPr txBox="1"/>
              <p:nvPr/>
            </p:nvSpPr>
            <p:spPr>
              <a:xfrm>
                <a:off x="1000845" y="1542648"/>
                <a:ext cx="22822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err="1"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PBSpytris</a:t>
                </a:r>
                <a:endParaRPr lang="en-US" altLang="ko-KR" sz="2000" dirty="0">
                  <a:latin typeface="카카오 Regular" panose="020B0600000101010101" pitchFamily="50" charset="-127"/>
                  <a:ea typeface="카카오 Regular" panose="020B0600000101010101" pitchFamily="50" charset="-127"/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46CA967-FA3F-4106-83AD-A52B9703B88F}"/>
                </a:ext>
              </a:extLst>
            </p:cNvPr>
            <p:cNvSpPr/>
            <p:nvPr/>
          </p:nvSpPr>
          <p:spPr>
            <a:xfrm>
              <a:off x="527325" y="2729270"/>
              <a:ext cx="3552642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인터페이스 및 그래픽 재구성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00D5591-4A44-49A6-A050-B6BF30A3B4C2}"/>
                </a:ext>
              </a:extLst>
            </p:cNvPr>
            <p:cNvSpPr/>
            <p:nvPr/>
          </p:nvSpPr>
          <p:spPr>
            <a:xfrm>
              <a:off x="527322" y="425601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도전과제 </a:t>
              </a:r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제작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6AE4B58-E435-4101-82D3-2897AA93AE73}"/>
                </a:ext>
              </a:extLst>
            </p:cNvPr>
            <p:cNvSpPr/>
            <p:nvPr/>
          </p:nvSpPr>
          <p:spPr>
            <a:xfrm>
              <a:off x="527326" y="352449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재화 및 상점 시스템 </a:t>
              </a:r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제작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5670D8E-E405-4665-B677-548946AFFDDB}"/>
              </a:ext>
            </a:extLst>
          </p:cNvPr>
          <p:cNvSpPr/>
          <p:nvPr/>
        </p:nvSpPr>
        <p:spPr>
          <a:xfrm>
            <a:off x="4244597" y="1905258"/>
            <a:ext cx="2005374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변경 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4B2AB31-6607-4F1C-B141-AB6381DE4846}"/>
              </a:ext>
            </a:extLst>
          </p:cNvPr>
          <p:cNvSpPr/>
          <p:nvPr/>
        </p:nvSpPr>
        <p:spPr>
          <a:xfrm>
            <a:off x="9880682" y="5100182"/>
            <a:ext cx="2005374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변경 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497426-C6E4-4003-A2B4-FD4217F240FB}"/>
              </a:ext>
            </a:extLst>
          </p:cNvPr>
          <p:cNvSpPr txBox="1"/>
          <p:nvPr/>
        </p:nvSpPr>
        <p:spPr>
          <a:xfrm>
            <a:off x="4244597" y="564005"/>
            <a:ext cx="3152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8. Screenshot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EA711D-F1B9-483E-8F6F-22D75521F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153" y="930592"/>
            <a:ext cx="4206986" cy="25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F467ED-90E4-45CF-BE19-A8C87FD40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858" y="4129196"/>
            <a:ext cx="421757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07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03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진행상황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안수빈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Google Shape;213;p24">
            <a:extLst>
              <a:ext uri="{FF2B5EF4-FFF2-40B4-BE49-F238E27FC236}">
                <a16:creationId xmlns:a16="http://schemas.microsoft.com/office/drawing/2014/main" id="{21C2C93F-1CF2-42D6-8E59-9E0F30B5AC8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9" name="Google Shape;214;p24">
              <a:extLst>
                <a:ext uri="{FF2B5EF4-FFF2-40B4-BE49-F238E27FC236}">
                  <a16:creationId xmlns:a16="http://schemas.microsoft.com/office/drawing/2014/main" id="{EC07BC09-9316-47C7-A90D-1762096E4B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;p24">
              <a:extLst>
                <a:ext uri="{FF2B5EF4-FFF2-40B4-BE49-F238E27FC236}">
                  <a16:creationId xmlns:a16="http://schemas.microsoft.com/office/drawing/2014/main" id="{B869FC71-F17E-4371-A883-F386B25B152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;p24">
              <a:extLst>
                <a:ext uri="{FF2B5EF4-FFF2-40B4-BE49-F238E27FC236}">
                  <a16:creationId xmlns:a16="http://schemas.microsoft.com/office/drawing/2014/main" id="{719819DB-7B25-4E02-BE2B-2413C389B594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;p24">
              <a:extLst>
                <a:ext uri="{FF2B5EF4-FFF2-40B4-BE49-F238E27FC236}">
                  <a16:creationId xmlns:a16="http://schemas.microsoft.com/office/drawing/2014/main" id="{0E3D5C14-D1D3-4236-9415-F3C417E6855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;p24">
              <a:extLst>
                <a:ext uri="{FF2B5EF4-FFF2-40B4-BE49-F238E27FC236}">
                  <a16:creationId xmlns:a16="http://schemas.microsoft.com/office/drawing/2014/main" id="{F04C26DF-20B1-463E-B07A-C8686341237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4">
              <a:extLst>
                <a:ext uri="{FF2B5EF4-FFF2-40B4-BE49-F238E27FC236}">
                  <a16:creationId xmlns:a16="http://schemas.microsoft.com/office/drawing/2014/main" id="{035FFB3C-733C-48ED-8D81-18E220A24E2A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4">
              <a:extLst>
                <a:ext uri="{FF2B5EF4-FFF2-40B4-BE49-F238E27FC236}">
                  <a16:creationId xmlns:a16="http://schemas.microsoft.com/office/drawing/2014/main" id="{5A67B953-180F-47A4-A4C1-006EC868E0B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4">
              <a:extLst>
                <a:ext uri="{FF2B5EF4-FFF2-40B4-BE49-F238E27FC236}">
                  <a16:creationId xmlns:a16="http://schemas.microsoft.com/office/drawing/2014/main" id="{27844C03-08F8-46FF-AD8C-FC9AF3D4D14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4">
              <a:extLst>
                <a:ext uri="{FF2B5EF4-FFF2-40B4-BE49-F238E27FC236}">
                  <a16:creationId xmlns:a16="http://schemas.microsoft.com/office/drawing/2014/main" id="{14B2391F-A4AA-48B8-B7AA-E2146DB04DA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4">
              <a:extLst>
                <a:ext uri="{FF2B5EF4-FFF2-40B4-BE49-F238E27FC236}">
                  <a16:creationId xmlns:a16="http://schemas.microsoft.com/office/drawing/2014/main" id="{07F13566-7E16-402E-87B9-01E7477AFD98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4">
              <a:extLst>
                <a:ext uri="{FF2B5EF4-FFF2-40B4-BE49-F238E27FC236}">
                  <a16:creationId xmlns:a16="http://schemas.microsoft.com/office/drawing/2014/main" id="{628D4E0F-C773-4E0A-88AF-1B73960B047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4">
              <a:extLst>
                <a:ext uri="{FF2B5EF4-FFF2-40B4-BE49-F238E27FC236}">
                  <a16:creationId xmlns:a16="http://schemas.microsoft.com/office/drawing/2014/main" id="{ED4A6A2A-0137-40D0-9F64-F54D9FF260D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ACC0C8-01C2-41B4-8E3B-9FA64E335534}"/>
              </a:ext>
            </a:extLst>
          </p:cNvPr>
          <p:cNvGrpSpPr/>
          <p:nvPr/>
        </p:nvGrpSpPr>
        <p:grpSpPr>
          <a:xfrm>
            <a:off x="305941" y="1582924"/>
            <a:ext cx="3552645" cy="2972059"/>
            <a:chOff x="527322" y="1861985"/>
            <a:chExt cx="3552645" cy="297205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08E25D9-DE2C-451E-8A0C-1607115BE607}"/>
                </a:ext>
              </a:extLst>
            </p:cNvPr>
            <p:cNvGrpSpPr/>
            <p:nvPr/>
          </p:nvGrpSpPr>
          <p:grpSpPr>
            <a:xfrm>
              <a:off x="1162498" y="1861985"/>
              <a:ext cx="2282291" cy="495075"/>
              <a:chOff x="1000845" y="1542648"/>
              <a:chExt cx="2282291" cy="495075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92DA63B-FE3D-47A3-8B5D-4C708E753606}"/>
                  </a:ext>
                </a:extLst>
              </p:cNvPr>
              <p:cNvCxnSpPr/>
              <p:nvPr/>
            </p:nvCxnSpPr>
            <p:spPr>
              <a:xfrm>
                <a:off x="1000845" y="2037723"/>
                <a:ext cx="2282291" cy="0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4E2487-0D63-4542-AB37-36E7D7965FA9}"/>
                  </a:ext>
                </a:extLst>
              </p:cNvPr>
              <p:cNvSpPr txBox="1"/>
              <p:nvPr/>
            </p:nvSpPr>
            <p:spPr>
              <a:xfrm>
                <a:off x="1000845" y="1542648"/>
                <a:ext cx="22822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err="1"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PBSpytris</a:t>
                </a:r>
                <a:endParaRPr lang="en-US" altLang="ko-KR" sz="2000" dirty="0">
                  <a:latin typeface="카카오 Regular" panose="020B0600000101010101" pitchFamily="50" charset="-127"/>
                  <a:ea typeface="카카오 Regular" panose="020B0600000101010101" pitchFamily="50" charset="-127"/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46CA967-FA3F-4106-83AD-A52B9703B88F}"/>
                </a:ext>
              </a:extLst>
            </p:cNvPr>
            <p:cNvSpPr/>
            <p:nvPr/>
          </p:nvSpPr>
          <p:spPr>
            <a:xfrm>
              <a:off x="527325" y="2729270"/>
              <a:ext cx="3552642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인터페이스 및 그래픽 재구성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00D5591-4A44-49A6-A050-B6BF30A3B4C2}"/>
                </a:ext>
              </a:extLst>
            </p:cNvPr>
            <p:cNvSpPr/>
            <p:nvPr/>
          </p:nvSpPr>
          <p:spPr>
            <a:xfrm>
              <a:off x="527322" y="425601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도전과제 </a:t>
              </a:r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제작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6AE4B58-E435-4101-82D3-2897AA93AE73}"/>
                </a:ext>
              </a:extLst>
            </p:cNvPr>
            <p:cNvSpPr/>
            <p:nvPr/>
          </p:nvSpPr>
          <p:spPr>
            <a:xfrm>
              <a:off x="527326" y="352449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재화 및 상점 시스템 </a:t>
              </a:r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제작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5670D8E-E405-4665-B677-548946AFFDDB}"/>
              </a:ext>
            </a:extLst>
          </p:cNvPr>
          <p:cNvSpPr/>
          <p:nvPr/>
        </p:nvSpPr>
        <p:spPr>
          <a:xfrm>
            <a:off x="4244597" y="1905258"/>
            <a:ext cx="2005374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변경 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4B2AB31-6607-4F1C-B141-AB6381DE4846}"/>
              </a:ext>
            </a:extLst>
          </p:cNvPr>
          <p:cNvSpPr/>
          <p:nvPr/>
        </p:nvSpPr>
        <p:spPr>
          <a:xfrm>
            <a:off x="9880682" y="5100182"/>
            <a:ext cx="2005374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변경 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497426-C6E4-4003-A2B4-FD4217F240FB}"/>
              </a:ext>
            </a:extLst>
          </p:cNvPr>
          <p:cNvSpPr txBox="1"/>
          <p:nvPr/>
        </p:nvSpPr>
        <p:spPr>
          <a:xfrm>
            <a:off x="4244597" y="564005"/>
            <a:ext cx="3152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8. Screenshot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2B19152-810C-4851-8FC8-D058B5373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477" y="934272"/>
            <a:ext cx="4196514" cy="252000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85212C1-AB38-4894-B0CC-5571B7B89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03" y="4129196"/>
            <a:ext cx="4217573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75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03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진행상황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안수빈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Google Shape;213;p24">
            <a:extLst>
              <a:ext uri="{FF2B5EF4-FFF2-40B4-BE49-F238E27FC236}">
                <a16:creationId xmlns:a16="http://schemas.microsoft.com/office/drawing/2014/main" id="{21C2C93F-1CF2-42D6-8E59-9E0F30B5AC8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9" name="Google Shape;214;p24">
              <a:extLst>
                <a:ext uri="{FF2B5EF4-FFF2-40B4-BE49-F238E27FC236}">
                  <a16:creationId xmlns:a16="http://schemas.microsoft.com/office/drawing/2014/main" id="{EC07BC09-9316-47C7-A90D-1762096E4B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;p24">
              <a:extLst>
                <a:ext uri="{FF2B5EF4-FFF2-40B4-BE49-F238E27FC236}">
                  <a16:creationId xmlns:a16="http://schemas.microsoft.com/office/drawing/2014/main" id="{B869FC71-F17E-4371-A883-F386B25B152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;p24">
              <a:extLst>
                <a:ext uri="{FF2B5EF4-FFF2-40B4-BE49-F238E27FC236}">
                  <a16:creationId xmlns:a16="http://schemas.microsoft.com/office/drawing/2014/main" id="{719819DB-7B25-4E02-BE2B-2413C389B594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;p24">
              <a:extLst>
                <a:ext uri="{FF2B5EF4-FFF2-40B4-BE49-F238E27FC236}">
                  <a16:creationId xmlns:a16="http://schemas.microsoft.com/office/drawing/2014/main" id="{0E3D5C14-D1D3-4236-9415-F3C417E6855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;p24">
              <a:extLst>
                <a:ext uri="{FF2B5EF4-FFF2-40B4-BE49-F238E27FC236}">
                  <a16:creationId xmlns:a16="http://schemas.microsoft.com/office/drawing/2014/main" id="{F04C26DF-20B1-463E-B07A-C8686341237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4">
              <a:extLst>
                <a:ext uri="{FF2B5EF4-FFF2-40B4-BE49-F238E27FC236}">
                  <a16:creationId xmlns:a16="http://schemas.microsoft.com/office/drawing/2014/main" id="{035FFB3C-733C-48ED-8D81-18E220A24E2A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4">
              <a:extLst>
                <a:ext uri="{FF2B5EF4-FFF2-40B4-BE49-F238E27FC236}">
                  <a16:creationId xmlns:a16="http://schemas.microsoft.com/office/drawing/2014/main" id="{5A67B953-180F-47A4-A4C1-006EC868E0B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4">
              <a:extLst>
                <a:ext uri="{FF2B5EF4-FFF2-40B4-BE49-F238E27FC236}">
                  <a16:creationId xmlns:a16="http://schemas.microsoft.com/office/drawing/2014/main" id="{27844C03-08F8-46FF-AD8C-FC9AF3D4D14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4">
              <a:extLst>
                <a:ext uri="{FF2B5EF4-FFF2-40B4-BE49-F238E27FC236}">
                  <a16:creationId xmlns:a16="http://schemas.microsoft.com/office/drawing/2014/main" id="{14B2391F-A4AA-48B8-B7AA-E2146DB04DA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4">
              <a:extLst>
                <a:ext uri="{FF2B5EF4-FFF2-40B4-BE49-F238E27FC236}">
                  <a16:creationId xmlns:a16="http://schemas.microsoft.com/office/drawing/2014/main" id="{07F13566-7E16-402E-87B9-01E7477AFD98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4">
              <a:extLst>
                <a:ext uri="{FF2B5EF4-FFF2-40B4-BE49-F238E27FC236}">
                  <a16:creationId xmlns:a16="http://schemas.microsoft.com/office/drawing/2014/main" id="{628D4E0F-C773-4E0A-88AF-1B73960B047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4">
              <a:extLst>
                <a:ext uri="{FF2B5EF4-FFF2-40B4-BE49-F238E27FC236}">
                  <a16:creationId xmlns:a16="http://schemas.microsoft.com/office/drawing/2014/main" id="{ED4A6A2A-0137-40D0-9F64-F54D9FF260D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ACC0C8-01C2-41B4-8E3B-9FA64E335534}"/>
              </a:ext>
            </a:extLst>
          </p:cNvPr>
          <p:cNvGrpSpPr/>
          <p:nvPr/>
        </p:nvGrpSpPr>
        <p:grpSpPr>
          <a:xfrm>
            <a:off x="305941" y="1582924"/>
            <a:ext cx="3552645" cy="2972059"/>
            <a:chOff x="527322" y="1861985"/>
            <a:chExt cx="3552645" cy="297205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08E25D9-DE2C-451E-8A0C-1607115BE607}"/>
                </a:ext>
              </a:extLst>
            </p:cNvPr>
            <p:cNvGrpSpPr/>
            <p:nvPr/>
          </p:nvGrpSpPr>
          <p:grpSpPr>
            <a:xfrm>
              <a:off x="1162498" y="1861985"/>
              <a:ext cx="2282291" cy="495075"/>
              <a:chOff x="1000845" y="1542648"/>
              <a:chExt cx="2282291" cy="495075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92DA63B-FE3D-47A3-8B5D-4C708E753606}"/>
                  </a:ext>
                </a:extLst>
              </p:cNvPr>
              <p:cNvCxnSpPr/>
              <p:nvPr/>
            </p:nvCxnSpPr>
            <p:spPr>
              <a:xfrm>
                <a:off x="1000845" y="2037723"/>
                <a:ext cx="2282291" cy="0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4E2487-0D63-4542-AB37-36E7D7965FA9}"/>
                  </a:ext>
                </a:extLst>
              </p:cNvPr>
              <p:cNvSpPr txBox="1"/>
              <p:nvPr/>
            </p:nvSpPr>
            <p:spPr>
              <a:xfrm>
                <a:off x="1000845" y="1542648"/>
                <a:ext cx="22822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err="1"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PBSpytris</a:t>
                </a:r>
                <a:endParaRPr lang="en-US" altLang="ko-KR" sz="2000" dirty="0">
                  <a:latin typeface="카카오 Regular" panose="020B0600000101010101" pitchFamily="50" charset="-127"/>
                  <a:ea typeface="카카오 Regular" panose="020B0600000101010101" pitchFamily="50" charset="-127"/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46CA967-FA3F-4106-83AD-A52B9703B88F}"/>
                </a:ext>
              </a:extLst>
            </p:cNvPr>
            <p:cNvSpPr/>
            <p:nvPr/>
          </p:nvSpPr>
          <p:spPr>
            <a:xfrm>
              <a:off x="527325" y="2729270"/>
              <a:ext cx="3552642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인터페이스 및 그래픽 재구성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00D5591-4A44-49A6-A050-B6BF30A3B4C2}"/>
                </a:ext>
              </a:extLst>
            </p:cNvPr>
            <p:cNvSpPr/>
            <p:nvPr/>
          </p:nvSpPr>
          <p:spPr>
            <a:xfrm>
              <a:off x="527322" y="425601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도전과제 </a:t>
              </a:r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제작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6AE4B58-E435-4101-82D3-2897AA93AE73}"/>
                </a:ext>
              </a:extLst>
            </p:cNvPr>
            <p:cNvSpPr/>
            <p:nvPr/>
          </p:nvSpPr>
          <p:spPr>
            <a:xfrm>
              <a:off x="527326" y="352449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재화 및 상점 시스템 </a:t>
              </a:r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제작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5670D8E-E405-4665-B677-548946AFFDDB}"/>
              </a:ext>
            </a:extLst>
          </p:cNvPr>
          <p:cNvSpPr/>
          <p:nvPr/>
        </p:nvSpPr>
        <p:spPr>
          <a:xfrm>
            <a:off x="7054004" y="5924452"/>
            <a:ext cx="2005374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추가 </a:t>
            </a: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UI</a:t>
            </a:r>
            <a:endParaRPr lang="ko-KR" altLang="en-US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497426-C6E4-4003-A2B4-FD4217F240FB}"/>
              </a:ext>
            </a:extLst>
          </p:cNvPr>
          <p:cNvSpPr txBox="1"/>
          <p:nvPr/>
        </p:nvSpPr>
        <p:spPr>
          <a:xfrm>
            <a:off x="4244597" y="564005"/>
            <a:ext cx="3152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8. Screenshot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D8FC78-3E06-4E1B-8D3F-CB61F36B2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966" y="3481637"/>
            <a:ext cx="3856067" cy="2304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72C102-56D2-4151-A432-765B4ED66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966" y="1156689"/>
            <a:ext cx="3856067" cy="2304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F45A44-4677-46FF-8E1F-97BB0E3F48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158" y="1156689"/>
            <a:ext cx="3856067" cy="2304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60F5AE-1C72-4D5C-A9BE-205D3C43B5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990" y="3460689"/>
            <a:ext cx="3856067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60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03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진행상황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안수빈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Google Shape;213;p24">
            <a:extLst>
              <a:ext uri="{FF2B5EF4-FFF2-40B4-BE49-F238E27FC236}">
                <a16:creationId xmlns:a16="http://schemas.microsoft.com/office/drawing/2014/main" id="{21C2C93F-1CF2-42D6-8E59-9E0F30B5AC8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9" name="Google Shape;214;p24">
              <a:extLst>
                <a:ext uri="{FF2B5EF4-FFF2-40B4-BE49-F238E27FC236}">
                  <a16:creationId xmlns:a16="http://schemas.microsoft.com/office/drawing/2014/main" id="{EC07BC09-9316-47C7-A90D-1762096E4B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;p24">
              <a:extLst>
                <a:ext uri="{FF2B5EF4-FFF2-40B4-BE49-F238E27FC236}">
                  <a16:creationId xmlns:a16="http://schemas.microsoft.com/office/drawing/2014/main" id="{B869FC71-F17E-4371-A883-F386B25B152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;p24">
              <a:extLst>
                <a:ext uri="{FF2B5EF4-FFF2-40B4-BE49-F238E27FC236}">
                  <a16:creationId xmlns:a16="http://schemas.microsoft.com/office/drawing/2014/main" id="{719819DB-7B25-4E02-BE2B-2413C389B594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;p24">
              <a:extLst>
                <a:ext uri="{FF2B5EF4-FFF2-40B4-BE49-F238E27FC236}">
                  <a16:creationId xmlns:a16="http://schemas.microsoft.com/office/drawing/2014/main" id="{0E3D5C14-D1D3-4236-9415-F3C417E6855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;p24">
              <a:extLst>
                <a:ext uri="{FF2B5EF4-FFF2-40B4-BE49-F238E27FC236}">
                  <a16:creationId xmlns:a16="http://schemas.microsoft.com/office/drawing/2014/main" id="{F04C26DF-20B1-463E-B07A-C8686341237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4">
              <a:extLst>
                <a:ext uri="{FF2B5EF4-FFF2-40B4-BE49-F238E27FC236}">
                  <a16:creationId xmlns:a16="http://schemas.microsoft.com/office/drawing/2014/main" id="{035FFB3C-733C-48ED-8D81-18E220A24E2A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4">
              <a:extLst>
                <a:ext uri="{FF2B5EF4-FFF2-40B4-BE49-F238E27FC236}">
                  <a16:creationId xmlns:a16="http://schemas.microsoft.com/office/drawing/2014/main" id="{5A67B953-180F-47A4-A4C1-006EC868E0B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4">
              <a:extLst>
                <a:ext uri="{FF2B5EF4-FFF2-40B4-BE49-F238E27FC236}">
                  <a16:creationId xmlns:a16="http://schemas.microsoft.com/office/drawing/2014/main" id="{27844C03-08F8-46FF-AD8C-FC9AF3D4D14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4">
              <a:extLst>
                <a:ext uri="{FF2B5EF4-FFF2-40B4-BE49-F238E27FC236}">
                  <a16:creationId xmlns:a16="http://schemas.microsoft.com/office/drawing/2014/main" id="{14B2391F-A4AA-48B8-B7AA-E2146DB04DA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4">
              <a:extLst>
                <a:ext uri="{FF2B5EF4-FFF2-40B4-BE49-F238E27FC236}">
                  <a16:creationId xmlns:a16="http://schemas.microsoft.com/office/drawing/2014/main" id="{07F13566-7E16-402E-87B9-01E7477AFD98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4">
              <a:extLst>
                <a:ext uri="{FF2B5EF4-FFF2-40B4-BE49-F238E27FC236}">
                  <a16:creationId xmlns:a16="http://schemas.microsoft.com/office/drawing/2014/main" id="{628D4E0F-C773-4E0A-88AF-1B73960B047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4">
              <a:extLst>
                <a:ext uri="{FF2B5EF4-FFF2-40B4-BE49-F238E27FC236}">
                  <a16:creationId xmlns:a16="http://schemas.microsoft.com/office/drawing/2014/main" id="{ED4A6A2A-0137-40D0-9F64-F54D9FF260D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ACC0C8-01C2-41B4-8E3B-9FA64E335534}"/>
              </a:ext>
            </a:extLst>
          </p:cNvPr>
          <p:cNvGrpSpPr/>
          <p:nvPr/>
        </p:nvGrpSpPr>
        <p:grpSpPr>
          <a:xfrm>
            <a:off x="305941" y="1582924"/>
            <a:ext cx="3552645" cy="2972059"/>
            <a:chOff x="527322" y="1861985"/>
            <a:chExt cx="3552645" cy="297205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08E25D9-DE2C-451E-8A0C-1607115BE607}"/>
                </a:ext>
              </a:extLst>
            </p:cNvPr>
            <p:cNvGrpSpPr/>
            <p:nvPr/>
          </p:nvGrpSpPr>
          <p:grpSpPr>
            <a:xfrm>
              <a:off x="1162498" y="1861985"/>
              <a:ext cx="2282291" cy="495075"/>
              <a:chOff x="1000845" y="1542648"/>
              <a:chExt cx="2282291" cy="495075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92DA63B-FE3D-47A3-8B5D-4C708E753606}"/>
                  </a:ext>
                </a:extLst>
              </p:cNvPr>
              <p:cNvCxnSpPr/>
              <p:nvPr/>
            </p:nvCxnSpPr>
            <p:spPr>
              <a:xfrm>
                <a:off x="1000845" y="2037723"/>
                <a:ext cx="2282291" cy="0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4E2487-0D63-4542-AB37-36E7D7965FA9}"/>
                  </a:ext>
                </a:extLst>
              </p:cNvPr>
              <p:cNvSpPr txBox="1"/>
              <p:nvPr/>
            </p:nvSpPr>
            <p:spPr>
              <a:xfrm>
                <a:off x="1000845" y="1542648"/>
                <a:ext cx="22822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err="1"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PBSpytris</a:t>
                </a:r>
                <a:endParaRPr lang="en-US" altLang="ko-KR" sz="2000" dirty="0">
                  <a:latin typeface="카카오 Regular" panose="020B0600000101010101" pitchFamily="50" charset="-127"/>
                  <a:ea typeface="카카오 Regular" panose="020B0600000101010101" pitchFamily="50" charset="-127"/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46CA967-FA3F-4106-83AD-A52B9703B88F}"/>
                </a:ext>
              </a:extLst>
            </p:cNvPr>
            <p:cNvSpPr/>
            <p:nvPr/>
          </p:nvSpPr>
          <p:spPr>
            <a:xfrm>
              <a:off x="527325" y="2729270"/>
              <a:ext cx="3552642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인터페이스 및 그래픽 재구성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00D5591-4A44-49A6-A050-B6BF30A3B4C2}"/>
                </a:ext>
              </a:extLst>
            </p:cNvPr>
            <p:cNvSpPr/>
            <p:nvPr/>
          </p:nvSpPr>
          <p:spPr>
            <a:xfrm>
              <a:off x="527322" y="425601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도전과제 </a:t>
              </a:r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제작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6AE4B58-E435-4101-82D3-2897AA93AE73}"/>
                </a:ext>
              </a:extLst>
            </p:cNvPr>
            <p:cNvSpPr/>
            <p:nvPr/>
          </p:nvSpPr>
          <p:spPr>
            <a:xfrm>
              <a:off x="527326" y="352449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재화 및 상점 시스템 </a:t>
              </a:r>
              <a:r>
                <a:rPr lang="en-US" altLang="ko-KR" sz="2000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UI </a:t>
              </a:r>
              <a:r>
                <a:rPr lang="ko-KR" altLang="en-US" sz="2000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제작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D497426-C6E4-4003-A2B4-FD4217F240FB}"/>
              </a:ext>
            </a:extLst>
          </p:cNvPr>
          <p:cNvSpPr txBox="1"/>
          <p:nvPr/>
        </p:nvSpPr>
        <p:spPr>
          <a:xfrm>
            <a:off x="4065791" y="1182814"/>
            <a:ext cx="1571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Item image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67AE29-2639-43FC-9402-E38C0461E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462" y="4573233"/>
            <a:ext cx="914400" cy="914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B9E435-09D0-4248-AB7E-B2D53192C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462" y="5746653"/>
            <a:ext cx="914400" cy="914400"/>
          </a:xfrm>
          <a:prstGeom prst="rect">
            <a:avLst/>
          </a:prstGeom>
        </p:spPr>
      </p:pic>
      <p:pic>
        <p:nvPicPr>
          <p:cNvPr id="8" name="그림 7" descr="텍스트, 방, 도박장이(가) 표시된 사진&#10;&#10;자동 생성된 설명">
            <a:extLst>
              <a:ext uri="{FF2B5EF4-FFF2-40B4-BE49-F238E27FC236}">
                <a16:creationId xmlns:a16="http://schemas.microsoft.com/office/drawing/2014/main" id="{B6820BB5-1F79-4A94-A18C-73AAEE130F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462" y="3245434"/>
            <a:ext cx="914400" cy="914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D78B8D-2588-42C8-B469-D43DA89501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462" y="1983034"/>
            <a:ext cx="914400" cy="91440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783280D1-038C-4665-9B95-BFEA889D14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54983"/>
            <a:ext cx="4042611" cy="914400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4832D20D-3993-42DB-BE68-B4807AC950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45434"/>
            <a:ext cx="4042611" cy="914400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C3F7C21A-D275-435B-B9E2-34732CBE0C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2922"/>
            <a:ext cx="4042611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9C1DC15-B086-45F1-AF14-B32C01BC77E5}"/>
              </a:ext>
            </a:extLst>
          </p:cNvPr>
          <p:cNvSpPr txBox="1"/>
          <p:nvPr/>
        </p:nvSpPr>
        <p:spPr>
          <a:xfrm>
            <a:off x="6851652" y="1187600"/>
            <a:ext cx="2531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Item info image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A779333-8B09-4348-AFB2-1EB99EA133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72" y="2210734"/>
            <a:ext cx="1373555" cy="334109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C619B937-887A-4F2D-A0CE-38686FC1E2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72" y="3342330"/>
            <a:ext cx="1373555" cy="33410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2E8912A-F369-4AB5-9E55-37B3CC9171C3}"/>
              </a:ext>
            </a:extLst>
          </p:cNvPr>
          <p:cNvSpPr txBox="1"/>
          <p:nvPr/>
        </p:nvSpPr>
        <p:spPr>
          <a:xfrm>
            <a:off x="9861195" y="2628128"/>
            <a:ext cx="2531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Button_buy</a:t>
            </a:r>
            <a:endParaRPr lang="en-US" altLang="ko-KR" sz="20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416267-5FC7-4C89-BC82-A9D9A0571D2C}"/>
              </a:ext>
            </a:extLst>
          </p:cNvPr>
          <p:cNvSpPr txBox="1"/>
          <p:nvPr/>
        </p:nvSpPr>
        <p:spPr>
          <a:xfrm>
            <a:off x="9861194" y="3779198"/>
            <a:ext cx="2531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Button_buy_clicked</a:t>
            </a:r>
            <a:endParaRPr lang="en-US" altLang="ko-KR" sz="14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880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03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진행상황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안수빈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Google Shape;213;p24">
            <a:extLst>
              <a:ext uri="{FF2B5EF4-FFF2-40B4-BE49-F238E27FC236}">
                <a16:creationId xmlns:a16="http://schemas.microsoft.com/office/drawing/2014/main" id="{21C2C93F-1CF2-42D6-8E59-9E0F30B5AC8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9" name="Google Shape;214;p24">
              <a:extLst>
                <a:ext uri="{FF2B5EF4-FFF2-40B4-BE49-F238E27FC236}">
                  <a16:creationId xmlns:a16="http://schemas.microsoft.com/office/drawing/2014/main" id="{EC07BC09-9316-47C7-A90D-1762096E4B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;p24">
              <a:extLst>
                <a:ext uri="{FF2B5EF4-FFF2-40B4-BE49-F238E27FC236}">
                  <a16:creationId xmlns:a16="http://schemas.microsoft.com/office/drawing/2014/main" id="{B869FC71-F17E-4371-A883-F386B25B152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;p24">
              <a:extLst>
                <a:ext uri="{FF2B5EF4-FFF2-40B4-BE49-F238E27FC236}">
                  <a16:creationId xmlns:a16="http://schemas.microsoft.com/office/drawing/2014/main" id="{719819DB-7B25-4E02-BE2B-2413C389B594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;p24">
              <a:extLst>
                <a:ext uri="{FF2B5EF4-FFF2-40B4-BE49-F238E27FC236}">
                  <a16:creationId xmlns:a16="http://schemas.microsoft.com/office/drawing/2014/main" id="{0E3D5C14-D1D3-4236-9415-F3C417E6855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;p24">
              <a:extLst>
                <a:ext uri="{FF2B5EF4-FFF2-40B4-BE49-F238E27FC236}">
                  <a16:creationId xmlns:a16="http://schemas.microsoft.com/office/drawing/2014/main" id="{F04C26DF-20B1-463E-B07A-C8686341237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4">
              <a:extLst>
                <a:ext uri="{FF2B5EF4-FFF2-40B4-BE49-F238E27FC236}">
                  <a16:creationId xmlns:a16="http://schemas.microsoft.com/office/drawing/2014/main" id="{035FFB3C-733C-48ED-8D81-18E220A24E2A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4">
              <a:extLst>
                <a:ext uri="{FF2B5EF4-FFF2-40B4-BE49-F238E27FC236}">
                  <a16:creationId xmlns:a16="http://schemas.microsoft.com/office/drawing/2014/main" id="{5A67B953-180F-47A4-A4C1-006EC868E0B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4">
              <a:extLst>
                <a:ext uri="{FF2B5EF4-FFF2-40B4-BE49-F238E27FC236}">
                  <a16:creationId xmlns:a16="http://schemas.microsoft.com/office/drawing/2014/main" id="{27844C03-08F8-46FF-AD8C-FC9AF3D4D14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4">
              <a:extLst>
                <a:ext uri="{FF2B5EF4-FFF2-40B4-BE49-F238E27FC236}">
                  <a16:creationId xmlns:a16="http://schemas.microsoft.com/office/drawing/2014/main" id="{14B2391F-A4AA-48B8-B7AA-E2146DB04DA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4">
              <a:extLst>
                <a:ext uri="{FF2B5EF4-FFF2-40B4-BE49-F238E27FC236}">
                  <a16:creationId xmlns:a16="http://schemas.microsoft.com/office/drawing/2014/main" id="{07F13566-7E16-402E-87B9-01E7477AFD98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4">
              <a:extLst>
                <a:ext uri="{FF2B5EF4-FFF2-40B4-BE49-F238E27FC236}">
                  <a16:creationId xmlns:a16="http://schemas.microsoft.com/office/drawing/2014/main" id="{628D4E0F-C773-4E0A-88AF-1B73960B047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4">
              <a:extLst>
                <a:ext uri="{FF2B5EF4-FFF2-40B4-BE49-F238E27FC236}">
                  <a16:creationId xmlns:a16="http://schemas.microsoft.com/office/drawing/2014/main" id="{ED4A6A2A-0137-40D0-9F64-F54D9FF260D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ACC0C8-01C2-41B4-8E3B-9FA64E335534}"/>
              </a:ext>
            </a:extLst>
          </p:cNvPr>
          <p:cNvGrpSpPr/>
          <p:nvPr/>
        </p:nvGrpSpPr>
        <p:grpSpPr>
          <a:xfrm>
            <a:off x="305941" y="1582924"/>
            <a:ext cx="3552645" cy="2972059"/>
            <a:chOff x="527322" y="1861985"/>
            <a:chExt cx="3552645" cy="297205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08E25D9-DE2C-451E-8A0C-1607115BE607}"/>
                </a:ext>
              </a:extLst>
            </p:cNvPr>
            <p:cNvGrpSpPr/>
            <p:nvPr/>
          </p:nvGrpSpPr>
          <p:grpSpPr>
            <a:xfrm>
              <a:off x="1162498" y="1861985"/>
              <a:ext cx="2282291" cy="495075"/>
              <a:chOff x="1000845" y="1542648"/>
              <a:chExt cx="2282291" cy="495075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92DA63B-FE3D-47A3-8B5D-4C708E753606}"/>
                  </a:ext>
                </a:extLst>
              </p:cNvPr>
              <p:cNvCxnSpPr/>
              <p:nvPr/>
            </p:nvCxnSpPr>
            <p:spPr>
              <a:xfrm>
                <a:off x="1000845" y="2037723"/>
                <a:ext cx="2282291" cy="0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4E2487-0D63-4542-AB37-36E7D7965FA9}"/>
                  </a:ext>
                </a:extLst>
              </p:cNvPr>
              <p:cNvSpPr txBox="1"/>
              <p:nvPr/>
            </p:nvSpPr>
            <p:spPr>
              <a:xfrm>
                <a:off x="1000845" y="1542648"/>
                <a:ext cx="22822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err="1"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PBSpytris</a:t>
                </a:r>
                <a:endParaRPr lang="en-US" altLang="ko-KR" sz="2000" dirty="0">
                  <a:latin typeface="카카오 Regular" panose="020B0600000101010101" pitchFamily="50" charset="-127"/>
                  <a:ea typeface="카카오 Regular" panose="020B0600000101010101" pitchFamily="50" charset="-127"/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46CA967-FA3F-4106-83AD-A52B9703B88F}"/>
                </a:ext>
              </a:extLst>
            </p:cNvPr>
            <p:cNvSpPr/>
            <p:nvPr/>
          </p:nvSpPr>
          <p:spPr>
            <a:xfrm>
              <a:off x="527325" y="2729270"/>
              <a:ext cx="3552642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인터페이스 및 그래픽 재구성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00D5591-4A44-49A6-A050-B6BF30A3B4C2}"/>
                </a:ext>
              </a:extLst>
            </p:cNvPr>
            <p:cNvSpPr/>
            <p:nvPr/>
          </p:nvSpPr>
          <p:spPr>
            <a:xfrm>
              <a:off x="527322" y="425601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도전과제 </a:t>
              </a:r>
              <a:r>
                <a:rPr lang="en-US" altLang="ko-KR" sz="2000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UI </a:t>
              </a:r>
              <a:r>
                <a:rPr lang="ko-KR" altLang="en-US" sz="2000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제작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6AE4B58-E435-4101-82D3-2897AA93AE73}"/>
                </a:ext>
              </a:extLst>
            </p:cNvPr>
            <p:cNvSpPr/>
            <p:nvPr/>
          </p:nvSpPr>
          <p:spPr>
            <a:xfrm>
              <a:off x="527326" y="352449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재화 및 상점 시스템 </a:t>
              </a:r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제작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F23C945-411C-487F-8FF4-C559E1502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1636903"/>
            <a:ext cx="1440000" cy="1440000"/>
          </a:xfrm>
          <a:prstGeom prst="rect">
            <a:avLst/>
          </a:prstGeom>
        </p:spPr>
      </p:pic>
      <p:pic>
        <p:nvPicPr>
          <p:cNvPr id="9" name="그림 8" descr="클립아트이(가) 표시된 사진&#10;&#10;자동 생성된 설명">
            <a:extLst>
              <a:ext uri="{FF2B5EF4-FFF2-40B4-BE49-F238E27FC236}">
                <a16:creationId xmlns:a16="http://schemas.microsoft.com/office/drawing/2014/main" id="{63EF7C51-6F25-46F7-B3BD-124535DD0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3976954"/>
            <a:ext cx="1440000" cy="1440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27F4C4C-FBA9-41AF-A794-AD9732725F62}"/>
              </a:ext>
            </a:extLst>
          </p:cNvPr>
          <p:cNvSpPr txBox="1"/>
          <p:nvPr/>
        </p:nvSpPr>
        <p:spPr>
          <a:xfrm>
            <a:off x="4719382" y="3127001"/>
            <a:ext cx="275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Vector_challenge</a:t>
            </a:r>
            <a:endParaRPr lang="en-US" altLang="ko-KR" sz="20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E8F235-5D7A-47CB-9161-C9F26C2FF437}"/>
              </a:ext>
            </a:extLst>
          </p:cNvPr>
          <p:cNvSpPr txBox="1"/>
          <p:nvPr/>
        </p:nvSpPr>
        <p:spPr>
          <a:xfrm>
            <a:off x="4458609" y="5517150"/>
            <a:ext cx="3244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Vector_challenge_clicked</a:t>
            </a:r>
            <a:endParaRPr lang="en-US" altLang="ko-KR" sz="20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D2C9F5F1-1CC9-475E-8426-1D3B109735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719" y="2123352"/>
            <a:ext cx="4069114" cy="228887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3CAFECA-6B8E-4D78-8012-EE93F156A937}"/>
              </a:ext>
            </a:extLst>
          </p:cNvPr>
          <p:cNvSpPr txBox="1"/>
          <p:nvPr/>
        </p:nvSpPr>
        <p:spPr>
          <a:xfrm>
            <a:off x="8096011" y="4655034"/>
            <a:ext cx="3244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Board_challenge</a:t>
            </a:r>
            <a:endParaRPr lang="en-US" altLang="ko-KR" sz="20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2587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03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진행상황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박신영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Google Shape;213;p24">
            <a:extLst>
              <a:ext uri="{FF2B5EF4-FFF2-40B4-BE49-F238E27FC236}">
                <a16:creationId xmlns:a16="http://schemas.microsoft.com/office/drawing/2014/main" id="{21C2C93F-1CF2-42D6-8E59-9E0F30B5AC8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9" name="Google Shape;214;p24">
              <a:extLst>
                <a:ext uri="{FF2B5EF4-FFF2-40B4-BE49-F238E27FC236}">
                  <a16:creationId xmlns:a16="http://schemas.microsoft.com/office/drawing/2014/main" id="{EC07BC09-9316-47C7-A90D-1762096E4B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;p24">
              <a:extLst>
                <a:ext uri="{FF2B5EF4-FFF2-40B4-BE49-F238E27FC236}">
                  <a16:creationId xmlns:a16="http://schemas.microsoft.com/office/drawing/2014/main" id="{B869FC71-F17E-4371-A883-F386B25B152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;p24">
              <a:extLst>
                <a:ext uri="{FF2B5EF4-FFF2-40B4-BE49-F238E27FC236}">
                  <a16:creationId xmlns:a16="http://schemas.microsoft.com/office/drawing/2014/main" id="{719819DB-7B25-4E02-BE2B-2413C389B594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;p24">
              <a:extLst>
                <a:ext uri="{FF2B5EF4-FFF2-40B4-BE49-F238E27FC236}">
                  <a16:creationId xmlns:a16="http://schemas.microsoft.com/office/drawing/2014/main" id="{0E3D5C14-D1D3-4236-9415-F3C417E6855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;p24">
              <a:extLst>
                <a:ext uri="{FF2B5EF4-FFF2-40B4-BE49-F238E27FC236}">
                  <a16:creationId xmlns:a16="http://schemas.microsoft.com/office/drawing/2014/main" id="{F04C26DF-20B1-463E-B07A-C8686341237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4">
              <a:extLst>
                <a:ext uri="{FF2B5EF4-FFF2-40B4-BE49-F238E27FC236}">
                  <a16:creationId xmlns:a16="http://schemas.microsoft.com/office/drawing/2014/main" id="{035FFB3C-733C-48ED-8D81-18E220A24E2A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4">
              <a:extLst>
                <a:ext uri="{FF2B5EF4-FFF2-40B4-BE49-F238E27FC236}">
                  <a16:creationId xmlns:a16="http://schemas.microsoft.com/office/drawing/2014/main" id="{5A67B953-180F-47A4-A4C1-006EC868E0B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4">
              <a:extLst>
                <a:ext uri="{FF2B5EF4-FFF2-40B4-BE49-F238E27FC236}">
                  <a16:creationId xmlns:a16="http://schemas.microsoft.com/office/drawing/2014/main" id="{27844C03-08F8-46FF-AD8C-FC9AF3D4D14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4">
              <a:extLst>
                <a:ext uri="{FF2B5EF4-FFF2-40B4-BE49-F238E27FC236}">
                  <a16:creationId xmlns:a16="http://schemas.microsoft.com/office/drawing/2014/main" id="{14B2391F-A4AA-48B8-B7AA-E2146DB04DA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4">
              <a:extLst>
                <a:ext uri="{FF2B5EF4-FFF2-40B4-BE49-F238E27FC236}">
                  <a16:creationId xmlns:a16="http://schemas.microsoft.com/office/drawing/2014/main" id="{07F13566-7E16-402E-87B9-01E7477AFD98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4">
              <a:extLst>
                <a:ext uri="{FF2B5EF4-FFF2-40B4-BE49-F238E27FC236}">
                  <a16:creationId xmlns:a16="http://schemas.microsoft.com/office/drawing/2014/main" id="{628D4E0F-C773-4E0A-88AF-1B73960B047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4">
              <a:extLst>
                <a:ext uri="{FF2B5EF4-FFF2-40B4-BE49-F238E27FC236}">
                  <a16:creationId xmlns:a16="http://schemas.microsoft.com/office/drawing/2014/main" id="{ED4A6A2A-0137-40D0-9F64-F54D9FF260D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ACC0C8-01C2-41B4-8E3B-9FA64E335534}"/>
              </a:ext>
            </a:extLst>
          </p:cNvPr>
          <p:cNvGrpSpPr/>
          <p:nvPr/>
        </p:nvGrpSpPr>
        <p:grpSpPr>
          <a:xfrm>
            <a:off x="305941" y="1582924"/>
            <a:ext cx="3552645" cy="3703580"/>
            <a:chOff x="527322" y="1861985"/>
            <a:chExt cx="3552645" cy="370358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08E25D9-DE2C-451E-8A0C-1607115BE607}"/>
                </a:ext>
              </a:extLst>
            </p:cNvPr>
            <p:cNvGrpSpPr/>
            <p:nvPr/>
          </p:nvGrpSpPr>
          <p:grpSpPr>
            <a:xfrm>
              <a:off x="1162498" y="1861985"/>
              <a:ext cx="2282291" cy="495075"/>
              <a:chOff x="1000845" y="1542648"/>
              <a:chExt cx="2282291" cy="495075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92DA63B-FE3D-47A3-8B5D-4C708E753606}"/>
                  </a:ext>
                </a:extLst>
              </p:cNvPr>
              <p:cNvCxnSpPr/>
              <p:nvPr/>
            </p:nvCxnSpPr>
            <p:spPr>
              <a:xfrm>
                <a:off x="1000845" y="2037723"/>
                <a:ext cx="2282291" cy="0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4E2487-0D63-4542-AB37-36E7D7965FA9}"/>
                  </a:ext>
                </a:extLst>
              </p:cNvPr>
              <p:cNvSpPr txBox="1"/>
              <p:nvPr/>
            </p:nvSpPr>
            <p:spPr>
              <a:xfrm>
                <a:off x="1000845" y="1542648"/>
                <a:ext cx="22822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err="1"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PBSpytris</a:t>
                </a:r>
                <a:endParaRPr lang="en-US" altLang="ko-KR" sz="2000" dirty="0">
                  <a:latin typeface="카카오 Regular" panose="020B0600000101010101" pitchFamily="50" charset="-127"/>
                  <a:ea typeface="카카오 Regular" panose="020B0600000101010101" pitchFamily="50" charset="-127"/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46CA967-FA3F-4106-83AD-A52B9703B88F}"/>
                </a:ext>
              </a:extLst>
            </p:cNvPr>
            <p:cNvSpPr/>
            <p:nvPr/>
          </p:nvSpPr>
          <p:spPr>
            <a:xfrm>
              <a:off x="527325" y="2729270"/>
              <a:ext cx="3552642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Combo </a:t>
              </a:r>
              <a:r>
                <a:rPr lang="ko-KR" altLang="en-US" sz="2000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그래픽 오류 수정 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EF67B7C-7340-486B-96B2-39CD5C6090B2}"/>
                </a:ext>
              </a:extLst>
            </p:cNvPr>
            <p:cNvSpPr/>
            <p:nvPr/>
          </p:nvSpPr>
          <p:spPr>
            <a:xfrm>
              <a:off x="527325" y="4987536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Difficulty mode</a:t>
              </a:r>
              <a:endPara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00D5591-4A44-49A6-A050-B6BF30A3B4C2}"/>
                </a:ext>
              </a:extLst>
            </p:cNvPr>
            <p:cNvSpPr/>
            <p:nvPr/>
          </p:nvSpPr>
          <p:spPr>
            <a:xfrm>
              <a:off x="527322" y="425601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Sandbox mode</a:t>
              </a:r>
              <a:endPara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6AE4B58-E435-4101-82D3-2897AA93AE73}"/>
                </a:ext>
              </a:extLst>
            </p:cNvPr>
            <p:cNvSpPr/>
            <p:nvPr/>
          </p:nvSpPr>
          <p:spPr>
            <a:xfrm>
              <a:off x="527326" y="352449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Attack</a:t>
              </a:r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mode</a:t>
              </a:r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 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0EA92AD-AA22-4788-9528-2C8CE172704A}"/>
              </a:ext>
            </a:extLst>
          </p:cNvPr>
          <p:cNvSpPr/>
          <p:nvPr/>
        </p:nvSpPr>
        <p:spPr>
          <a:xfrm>
            <a:off x="5093312" y="967743"/>
            <a:ext cx="2005374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변경 전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CCC4EE3-4644-4E7C-B461-EE18D53C51FB}"/>
              </a:ext>
            </a:extLst>
          </p:cNvPr>
          <p:cNvSpPr/>
          <p:nvPr/>
        </p:nvSpPr>
        <p:spPr>
          <a:xfrm>
            <a:off x="9037401" y="930592"/>
            <a:ext cx="2005374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변경 후</a:t>
            </a:r>
          </a:p>
        </p:txBody>
      </p:sp>
      <p:pic>
        <p:nvPicPr>
          <p:cNvPr id="54" name="image39.png">
            <a:extLst>
              <a:ext uri="{FF2B5EF4-FFF2-40B4-BE49-F238E27FC236}">
                <a16:creationId xmlns:a16="http://schemas.microsoft.com/office/drawing/2014/main" id="{6B579667-F7A0-41C4-9E3D-92DED24C79CF}"/>
              </a:ext>
            </a:extLst>
          </p:cNvPr>
          <p:cNvPicPr/>
          <p:nvPr/>
        </p:nvPicPr>
        <p:blipFill rotWithShape="1">
          <a:blip r:embed="rId2"/>
          <a:srcRect l="13650" t="15104" r="28384" b="2314"/>
          <a:stretch/>
        </p:blipFill>
        <p:spPr>
          <a:xfrm>
            <a:off x="4632751" y="2265306"/>
            <a:ext cx="3332898" cy="2750980"/>
          </a:xfrm>
          <a:prstGeom prst="rect">
            <a:avLst/>
          </a:prstGeom>
          <a:ln/>
        </p:spPr>
      </p:pic>
      <p:pic>
        <p:nvPicPr>
          <p:cNvPr id="55" name="image29.png">
            <a:extLst>
              <a:ext uri="{FF2B5EF4-FFF2-40B4-BE49-F238E27FC236}">
                <a16:creationId xmlns:a16="http://schemas.microsoft.com/office/drawing/2014/main" id="{B201A6B3-2C3A-4D87-95FC-8ECF9F59D685}"/>
              </a:ext>
            </a:extLst>
          </p:cNvPr>
          <p:cNvPicPr/>
          <p:nvPr/>
        </p:nvPicPr>
        <p:blipFill rotWithShape="1">
          <a:blip r:embed="rId3"/>
          <a:srcRect l="13608" t="2389" r="31713" b="12264"/>
          <a:stretch/>
        </p:blipFill>
        <p:spPr>
          <a:xfrm>
            <a:off x="8700359" y="2265306"/>
            <a:ext cx="3052474" cy="2750980"/>
          </a:xfrm>
          <a:prstGeom prst="rect">
            <a:avLst/>
          </a:prstGeom>
          <a:ln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04989C-4120-4BB2-90C2-9FFEA74F20B1}"/>
              </a:ext>
            </a:extLst>
          </p:cNvPr>
          <p:cNvSpPr txBox="1"/>
          <p:nvPr/>
        </p:nvSpPr>
        <p:spPr>
          <a:xfrm>
            <a:off x="4613023" y="5054786"/>
            <a:ext cx="3332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-&gt;2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라인 이상을 지워도 </a:t>
            </a:r>
            <a:endParaRPr lang="en-US" altLang="ko-KR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   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항상 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1 combo 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이미지만 출력되고</a:t>
            </a:r>
            <a:endParaRPr lang="en-US" altLang="ko-KR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  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combo count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가 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1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씩 증가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064C51-8FE5-4FD5-922D-95738444E7C7}"/>
              </a:ext>
            </a:extLst>
          </p:cNvPr>
          <p:cNvSpPr txBox="1"/>
          <p:nvPr/>
        </p:nvSpPr>
        <p:spPr>
          <a:xfrm>
            <a:off x="8507042" y="5054786"/>
            <a:ext cx="3552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-&gt;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지운 라인 수만큼 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combo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카운트</a:t>
            </a:r>
            <a:endParaRPr lang="en-US" altLang="ko-KR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  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되도록 변경하여 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combo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카운트만큼 </a:t>
            </a:r>
            <a:endParaRPr lang="en-US" altLang="ko-KR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   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combo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이미지가 출력되도록 함</a:t>
            </a:r>
            <a:endParaRPr lang="en-US" altLang="ko-KR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113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03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진행상황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박신영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Google Shape;213;p24">
            <a:extLst>
              <a:ext uri="{FF2B5EF4-FFF2-40B4-BE49-F238E27FC236}">
                <a16:creationId xmlns:a16="http://schemas.microsoft.com/office/drawing/2014/main" id="{21C2C93F-1CF2-42D6-8E59-9E0F30B5AC8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9" name="Google Shape;214;p24">
              <a:extLst>
                <a:ext uri="{FF2B5EF4-FFF2-40B4-BE49-F238E27FC236}">
                  <a16:creationId xmlns:a16="http://schemas.microsoft.com/office/drawing/2014/main" id="{EC07BC09-9316-47C7-A90D-1762096E4B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;p24">
              <a:extLst>
                <a:ext uri="{FF2B5EF4-FFF2-40B4-BE49-F238E27FC236}">
                  <a16:creationId xmlns:a16="http://schemas.microsoft.com/office/drawing/2014/main" id="{B869FC71-F17E-4371-A883-F386B25B152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;p24">
              <a:extLst>
                <a:ext uri="{FF2B5EF4-FFF2-40B4-BE49-F238E27FC236}">
                  <a16:creationId xmlns:a16="http://schemas.microsoft.com/office/drawing/2014/main" id="{719819DB-7B25-4E02-BE2B-2413C389B594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;p24">
              <a:extLst>
                <a:ext uri="{FF2B5EF4-FFF2-40B4-BE49-F238E27FC236}">
                  <a16:creationId xmlns:a16="http://schemas.microsoft.com/office/drawing/2014/main" id="{0E3D5C14-D1D3-4236-9415-F3C417E6855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;p24">
              <a:extLst>
                <a:ext uri="{FF2B5EF4-FFF2-40B4-BE49-F238E27FC236}">
                  <a16:creationId xmlns:a16="http://schemas.microsoft.com/office/drawing/2014/main" id="{F04C26DF-20B1-463E-B07A-C8686341237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4">
              <a:extLst>
                <a:ext uri="{FF2B5EF4-FFF2-40B4-BE49-F238E27FC236}">
                  <a16:creationId xmlns:a16="http://schemas.microsoft.com/office/drawing/2014/main" id="{035FFB3C-733C-48ED-8D81-18E220A24E2A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4">
              <a:extLst>
                <a:ext uri="{FF2B5EF4-FFF2-40B4-BE49-F238E27FC236}">
                  <a16:creationId xmlns:a16="http://schemas.microsoft.com/office/drawing/2014/main" id="{5A67B953-180F-47A4-A4C1-006EC868E0B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4">
              <a:extLst>
                <a:ext uri="{FF2B5EF4-FFF2-40B4-BE49-F238E27FC236}">
                  <a16:creationId xmlns:a16="http://schemas.microsoft.com/office/drawing/2014/main" id="{27844C03-08F8-46FF-AD8C-FC9AF3D4D14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4">
              <a:extLst>
                <a:ext uri="{FF2B5EF4-FFF2-40B4-BE49-F238E27FC236}">
                  <a16:creationId xmlns:a16="http://schemas.microsoft.com/office/drawing/2014/main" id="{14B2391F-A4AA-48B8-B7AA-E2146DB04DA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4">
              <a:extLst>
                <a:ext uri="{FF2B5EF4-FFF2-40B4-BE49-F238E27FC236}">
                  <a16:creationId xmlns:a16="http://schemas.microsoft.com/office/drawing/2014/main" id="{07F13566-7E16-402E-87B9-01E7477AFD98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4">
              <a:extLst>
                <a:ext uri="{FF2B5EF4-FFF2-40B4-BE49-F238E27FC236}">
                  <a16:creationId xmlns:a16="http://schemas.microsoft.com/office/drawing/2014/main" id="{628D4E0F-C773-4E0A-88AF-1B73960B047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4">
              <a:extLst>
                <a:ext uri="{FF2B5EF4-FFF2-40B4-BE49-F238E27FC236}">
                  <a16:creationId xmlns:a16="http://schemas.microsoft.com/office/drawing/2014/main" id="{ED4A6A2A-0137-40D0-9F64-F54D9FF260D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ACC0C8-01C2-41B4-8E3B-9FA64E335534}"/>
              </a:ext>
            </a:extLst>
          </p:cNvPr>
          <p:cNvGrpSpPr/>
          <p:nvPr/>
        </p:nvGrpSpPr>
        <p:grpSpPr>
          <a:xfrm>
            <a:off x="305941" y="1582924"/>
            <a:ext cx="3552645" cy="3703580"/>
            <a:chOff x="527322" y="1861985"/>
            <a:chExt cx="3552645" cy="370358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08E25D9-DE2C-451E-8A0C-1607115BE607}"/>
                </a:ext>
              </a:extLst>
            </p:cNvPr>
            <p:cNvGrpSpPr/>
            <p:nvPr/>
          </p:nvGrpSpPr>
          <p:grpSpPr>
            <a:xfrm>
              <a:off x="1162498" y="1861985"/>
              <a:ext cx="2282291" cy="495075"/>
              <a:chOff x="1000845" y="1542648"/>
              <a:chExt cx="2282291" cy="495075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92DA63B-FE3D-47A3-8B5D-4C708E753606}"/>
                  </a:ext>
                </a:extLst>
              </p:cNvPr>
              <p:cNvCxnSpPr/>
              <p:nvPr/>
            </p:nvCxnSpPr>
            <p:spPr>
              <a:xfrm>
                <a:off x="1000845" y="2037723"/>
                <a:ext cx="2282291" cy="0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4E2487-0D63-4542-AB37-36E7D7965FA9}"/>
                  </a:ext>
                </a:extLst>
              </p:cNvPr>
              <p:cNvSpPr txBox="1"/>
              <p:nvPr/>
            </p:nvSpPr>
            <p:spPr>
              <a:xfrm>
                <a:off x="1000845" y="1542648"/>
                <a:ext cx="22822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err="1"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PBSpytris</a:t>
                </a:r>
                <a:endParaRPr lang="en-US" altLang="ko-KR" sz="2000" dirty="0">
                  <a:latin typeface="카카오 Regular" panose="020B0600000101010101" pitchFamily="50" charset="-127"/>
                  <a:ea typeface="카카오 Regular" panose="020B0600000101010101" pitchFamily="50" charset="-127"/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46CA967-FA3F-4106-83AD-A52B9703B88F}"/>
                </a:ext>
              </a:extLst>
            </p:cNvPr>
            <p:cNvSpPr/>
            <p:nvPr/>
          </p:nvSpPr>
          <p:spPr>
            <a:xfrm>
              <a:off x="527325" y="2729270"/>
              <a:ext cx="3552642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Combo </a:t>
              </a:r>
              <a:r>
                <a:rPr lang="ko-KR" altLang="en-US" sz="2000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그래픽 오류 수정 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EF67B7C-7340-486B-96B2-39CD5C6090B2}"/>
                </a:ext>
              </a:extLst>
            </p:cNvPr>
            <p:cNvSpPr/>
            <p:nvPr/>
          </p:nvSpPr>
          <p:spPr>
            <a:xfrm>
              <a:off x="527325" y="4987536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Difficulty mode</a:t>
              </a:r>
              <a:endPara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00D5591-4A44-49A6-A050-B6BF30A3B4C2}"/>
                </a:ext>
              </a:extLst>
            </p:cNvPr>
            <p:cNvSpPr/>
            <p:nvPr/>
          </p:nvSpPr>
          <p:spPr>
            <a:xfrm>
              <a:off x="527322" y="425601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Sandbox mode</a:t>
              </a:r>
              <a:endPara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6AE4B58-E435-4101-82D3-2897AA93AE73}"/>
                </a:ext>
              </a:extLst>
            </p:cNvPr>
            <p:cNvSpPr/>
            <p:nvPr/>
          </p:nvSpPr>
          <p:spPr>
            <a:xfrm>
              <a:off x="527326" y="352449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Attack</a:t>
              </a:r>
              <a:r>
                <a:rPr lang="ko-KR" altLang="en-US" sz="2000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 </a:t>
              </a:r>
              <a:r>
                <a:rPr lang="en-US" altLang="ko-KR" sz="2000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mode</a:t>
              </a:r>
              <a:r>
                <a:rPr lang="ko-KR" altLang="en-US" sz="2000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 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04989C-4120-4BB2-90C2-9FFEA74F20B1}"/>
              </a:ext>
            </a:extLst>
          </p:cNvPr>
          <p:cNvSpPr txBox="1"/>
          <p:nvPr/>
        </p:nvSpPr>
        <p:spPr>
          <a:xfrm>
            <a:off x="4510256" y="1148537"/>
            <a:ext cx="7146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Attack Mode</a:t>
            </a:r>
          </a:p>
          <a:p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-attack time (30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초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) 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내에 콤보를 못 만들면 맨 아래줄부터 장애물 블록 줄로 바뀜</a:t>
            </a:r>
            <a:endParaRPr lang="en-US" altLang="ko-KR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-30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초 내에 콤보를 만들거나 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30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초가 끝나고 장애물 블록 줄이 만들어지면 </a:t>
            </a:r>
            <a:endParaRPr lang="en-US" altLang="ko-KR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 attack time 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이 초기화되어 다시 카운트됨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E9D045D-60D0-4C31-A368-79E9C26A93A5}"/>
              </a:ext>
            </a:extLst>
          </p:cNvPr>
          <p:cNvGrpSpPr/>
          <p:nvPr/>
        </p:nvGrpSpPr>
        <p:grpSpPr>
          <a:xfrm>
            <a:off x="4625756" y="2686797"/>
            <a:ext cx="5505525" cy="3352750"/>
            <a:chOff x="4322790" y="2689933"/>
            <a:chExt cx="4638330" cy="3513920"/>
          </a:xfrm>
        </p:grpSpPr>
        <p:pic>
          <p:nvPicPr>
            <p:cNvPr id="41" name="image40.png">
              <a:extLst>
                <a:ext uri="{FF2B5EF4-FFF2-40B4-BE49-F238E27FC236}">
                  <a16:creationId xmlns:a16="http://schemas.microsoft.com/office/drawing/2014/main" id="{B90C5983-0A88-4E34-98DF-E804894B2605}"/>
                </a:ext>
              </a:extLst>
            </p:cNvPr>
            <p:cNvPicPr/>
            <p:nvPr/>
          </p:nvPicPr>
          <p:blipFill rotWithShape="1">
            <a:blip r:embed="rId2"/>
            <a:srcRect t="2164" r="22811" b="1315"/>
            <a:stretch/>
          </p:blipFill>
          <p:spPr>
            <a:xfrm>
              <a:off x="4322790" y="2689933"/>
              <a:ext cx="4638330" cy="3513920"/>
            </a:xfrm>
            <a:prstGeom prst="rect">
              <a:avLst/>
            </a:prstGeom>
            <a:ln/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1411331-BE4E-4777-BB05-D7E4F1914FC8}"/>
                </a:ext>
              </a:extLst>
            </p:cNvPr>
            <p:cNvSpPr/>
            <p:nvPr/>
          </p:nvSpPr>
          <p:spPr>
            <a:xfrm rot="5400000">
              <a:off x="6174589" y="4932022"/>
              <a:ext cx="635267" cy="175179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98689C3-8F3E-4BAF-8407-7435BD762D1F}"/>
                </a:ext>
              </a:extLst>
            </p:cNvPr>
            <p:cNvSpPr/>
            <p:nvPr/>
          </p:nvSpPr>
          <p:spPr>
            <a:xfrm rot="5400000">
              <a:off x="4855947" y="2611096"/>
              <a:ext cx="356132" cy="82777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52EF310-6079-497A-B4AF-59BF0ED541EC}"/>
                </a:ext>
              </a:extLst>
            </p:cNvPr>
            <p:cNvSpPr/>
            <p:nvPr/>
          </p:nvSpPr>
          <p:spPr>
            <a:xfrm>
              <a:off x="4620127" y="3314831"/>
              <a:ext cx="1344328" cy="284060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남은 </a:t>
              </a:r>
              <a:r>
                <a:rPr lang="en-US" altLang="ko-KR" sz="1200" dirty="0">
                  <a:solidFill>
                    <a:sysClr val="windowText" lastClr="000000"/>
                  </a:solidFill>
                </a:rPr>
                <a:t>attack</a:t>
              </a:r>
              <a:r>
                <a:rPr lang="ko-KR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1200" dirty="0">
                  <a:solidFill>
                    <a:sysClr val="windowText" lastClr="000000"/>
                  </a:solidFill>
                </a:rPr>
                <a:t>time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FFF36FD-B3B1-4397-BAAB-F6885B5A14F5}"/>
                </a:ext>
              </a:extLst>
            </p:cNvPr>
            <p:cNvSpPr/>
            <p:nvPr/>
          </p:nvSpPr>
          <p:spPr>
            <a:xfrm>
              <a:off x="5708021" y="5127926"/>
              <a:ext cx="1571414" cy="284060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장애물 블록 줄 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768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03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진행상황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박신영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Google Shape;213;p24">
            <a:extLst>
              <a:ext uri="{FF2B5EF4-FFF2-40B4-BE49-F238E27FC236}">
                <a16:creationId xmlns:a16="http://schemas.microsoft.com/office/drawing/2014/main" id="{21C2C93F-1CF2-42D6-8E59-9E0F30B5AC8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9" name="Google Shape;214;p24">
              <a:extLst>
                <a:ext uri="{FF2B5EF4-FFF2-40B4-BE49-F238E27FC236}">
                  <a16:creationId xmlns:a16="http://schemas.microsoft.com/office/drawing/2014/main" id="{EC07BC09-9316-47C7-A90D-1762096E4B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;p24">
              <a:extLst>
                <a:ext uri="{FF2B5EF4-FFF2-40B4-BE49-F238E27FC236}">
                  <a16:creationId xmlns:a16="http://schemas.microsoft.com/office/drawing/2014/main" id="{B869FC71-F17E-4371-A883-F386B25B152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;p24">
              <a:extLst>
                <a:ext uri="{FF2B5EF4-FFF2-40B4-BE49-F238E27FC236}">
                  <a16:creationId xmlns:a16="http://schemas.microsoft.com/office/drawing/2014/main" id="{719819DB-7B25-4E02-BE2B-2413C389B594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;p24">
              <a:extLst>
                <a:ext uri="{FF2B5EF4-FFF2-40B4-BE49-F238E27FC236}">
                  <a16:creationId xmlns:a16="http://schemas.microsoft.com/office/drawing/2014/main" id="{0E3D5C14-D1D3-4236-9415-F3C417E6855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;p24">
              <a:extLst>
                <a:ext uri="{FF2B5EF4-FFF2-40B4-BE49-F238E27FC236}">
                  <a16:creationId xmlns:a16="http://schemas.microsoft.com/office/drawing/2014/main" id="{F04C26DF-20B1-463E-B07A-C8686341237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4">
              <a:extLst>
                <a:ext uri="{FF2B5EF4-FFF2-40B4-BE49-F238E27FC236}">
                  <a16:creationId xmlns:a16="http://schemas.microsoft.com/office/drawing/2014/main" id="{035FFB3C-733C-48ED-8D81-18E220A24E2A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4">
              <a:extLst>
                <a:ext uri="{FF2B5EF4-FFF2-40B4-BE49-F238E27FC236}">
                  <a16:creationId xmlns:a16="http://schemas.microsoft.com/office/drawing/2014/main" id="{5A67B953-180F-47A4-A4C1-006EC868E0B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4">
              <a:extLst>
                <a:ext uri="{FF2B5EF4-FFF2-40B4-BE49-F238E27FC236}">
                  <a16:creationId xmlns:a16="http://schemas.microsoft.com/office/drawing/2014/main" id="{27844C03-08F8-46FF-AD8C-FC9AF3D4D14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4">
              <a:extLst>
                <a:ext uri="{FF2B5EF4-FFF2-40B4-BE49-F238E27FC236}">
                  <a16:creationId xmlns:a16="http://schemas.microsoft.com/office/drawing/2014/main" id="{14B2391F-A4AA-48B8-B7AA-E2146DB04DA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4">
              <a:extLst>
                <a:ext uri="{FF2B5EF4-FFF2-40B4-BE49-F238E27FC236}">
                  <a16:creationId xmlns:a16="http://schemas.microsoft.com/office/drawing/2014/main" id="{07F13566-7E16-402E-87B9-01E7477AFD98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4">
              <a:extLst>
                <a:ext uri="{FF2B5EF4-FFF2-40B4-BE49-F238E27FC236}">
                  <a16:creationId xmlns:a16="http://schemas.microsoft.com/office/drawing/2014/main" id="{628D4E0F-C773-4E0A-88AF-1B73960B047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4">
              <a:extLst>
                <a:ext uri="{FF2B5EF4-FFF2-40B4-BE49-F238E27FC236}">
                  <a16:creationId xmlns:a16="http://schemas.microsoft.com/office/drawing/2014/main" id="{ED4A6A2A-0137-40D0-9F64-F54D9FF260D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ACC0C8-01C2-41B4-8E3B-9FA64E335534}"/>
              </a:ext>
            </a:extLst>
          </p:cNvPr>
          <p:cNvGrpSpPr/>
          <p:nvPr/>
        </p:nvGrpSpPr>
        <p:grpSpPr>
          <a:xfrm>
            <a:off x="305941" y="1582924"/>
            <a:ext cx="3552645" cy="3703580"/>
            <a:chOff x="527322" y="1861985"/>
            <a:chExt cx="3552645" cy="370358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08E25D9-DE2C-451E-8A0C-1607115BE607}"/>
                </a:ext>
              </a:extLst>
            </p:cNvPr>
            <p:cNvGrpSpPr/>
            <p:nvPr/>
          </p:nvGrpSpPr>
          <p:grpSpPr>
            <a:xfrm>
              <a:off x="1162498" y="1861985"/>
              <a:ext cx="2282291" cy="495075"/>
              <a:chOff x="1000845" y="1542648"/>
              <a:chExt cx="2282291" cy="495075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92DA63B-FE3D-47A3-8B5D-4C708E753606}"/>
                  </a:ext>
                </a:extLst>
              </p:cNvPr>
              <p:cNvCxnSpPr/>
              <p:nvPr/>
            </p:nvCxnSpPr>
            <p:spPr>
              <a:xfrm>
                <a:off x="1000845" y="2037723"/>
                <a:ext cx="2282291" cy="0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4E2487-0D63-4542-AB37-36E7D7965FA9}"/>
                  </a:ext>
                </a:extLst>
              </p:cNvPr>
              <p:cNvSpPr txBox="1"/>
              <p:nvPr/>
            </p:nvSpPr>
            <p:spPr>
              <a:xfrm>
                <a:off x="1000845" y="1542648"/>
                <a:ext cx="22822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err="1"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PBSpytris</a:t>
                </a:r>
                <a:endParaRPr lang="en-US" altLang="ko-KR" sz="2000" dirty="0">
                  <a:latin typeface="카카오 Regular" panose="020B0600000101010101" pitchFamily="50" charset="-127"/>
                  <a:ea typeface="카카오 Regular" panose="020B0600000101010101" pitchFamily="50" charset="-127"/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46CA967-FA3F-4106-83AD-A52B9703B88F}"/>
                </a:ext>
              </a:extLst>
            </p:cNvPr>
            <p:cNvSpPr/>
            <p:nvPr/>
          </p:nvSpPr>
          <p:spPr>
            <a:xfrm>
              <a:off x="527325" y="2729270"/>
              <a:ext cx="3552642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Combo </a:t>
              </a:r>
              <a:r>
                <a:rPr lang="ko-KR" altLang="en-US" sz="2000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그래픽 오류 수정 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EF67B7C-7340-486B-96B2-39CD5C6090B2}"/>
                </a:ext>
              </a:extLst>
            </p:cNvPr>
            <p:cNvSpPr/>
            <p:nvPr/>
          </p:nvSpPr>
          <p:spPr>
            <a:xfrm>
              <a:off x="527325" y="4987536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Difficulty mode</a:t>
              </a:r>
              <a:endPara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00D5591-4A44-49A6-A050-B6BF30A3B4C2}"/>
                </a:ext>
              </a:extLst>
            </p:cNvPr>
            <p:cNvSpPr/>
            <p:nvPr/>
          </p:nvSpPr>
          <p:spPr>
            <a:xfrm>
              <a:off x="527322" y="425601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Sandbox mode</a:t>
              </a:r>
              <a:endParaRPr lang="ko-KR" altLang="en-US" sz="2000" b="1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6AE4B58-E435-4101-82D3-2897AA93AE73}"/>
                </a:ext>
              </a:extLst>
            </p:cNvPr>
            <p:cNvSpPr/>
            <p:nvPr/>
          </p:nvSpPr>
          <p:spPr>
            <a:xfrm>
              <a:off x="527326" y="352449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Attack</a:t>
              </a:r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mode</a:t>
              </a:r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 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04989C-4120-4BB2-90C2-9FFEA74F20B1}"/>
              </a:ext>
            </a:extLst>
          </p:cNvPr>
          <p:cNvSpPr txBox="1"/>
          <p:nvPr/>
        </p:nvSpPr>
        <p:spPr>
          <a:xfrm>
            <a:off x="4376426" y="2214729"/>
            <a:ext cx="237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Debug Mode</a:t>
            </a:r>
          </a:p>
          <a:p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레벨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콤보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속도를 조절</a:t>
            </a:r>
            <a:endParaRPr lang="en-US" altLang="ko-KR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D23A92-EE6D-450E-B570-06D3C328A879}"/>
              </a:ext>
            </a:extLst>
          </p:cNvPr>
          <p:cNvSpPr txBox="1"/>
          <p:nvPr/>
        </p:nvSpPr>
        <p:spPr>
          <a:xfrm>
            <a:off x="7295952" y="2214729"/>
            <a:ext cx="430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Sandbox Mode</a:t>
            </a:r>
          </a:p>
          <a:p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게임 시작 전 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attack mode, gravity mode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를</a:t>
            </a:r>
            <a:endParaRPr lang="en-US" altLang="ko-KR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on/off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가능</a:t>
            </a:r>
            <a:endParaRPr lang="en-US" altLang="ko-KR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 -&gt; 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총 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4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가지 모드 선택 가능</a:t>
            </a:r>
            <a:endParaRPr lang="en-US" altLang="ko-KR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4D27367-0BAC-4602-838F-ABB7A010F993}"/>
              </a:ext>
            </a:extLst>
          </p:cNvPr>
          <p:cNvGraphicFramePr>
            <a:graphicFrameLocks noGrp="1"/>
          </p:cNvGraphicFramePr>
          <p:nvPr/>
        </p:nvGraphicFramePr>
        <p:xfrm>
          <a:off x="7306253" y="3844135"/>
          <a:ext cx="4381509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9066">
                  <a:extLst>
                    <a:ext uri="{9D8B030D-6E8A-4147-A177-3AD203B41FA5}">
                      <a16:colId xmlns:a16="http://schemas.microsoft.com/office/drawing/2014/main" val="2027528632"/>
                    </a:ext>
                  </a:extLst>
                </a:gridCol>
                <a:gridCol w="1415159">
                  <a:extLst>
                    <a:ext uri="{9D8B030D-6E8A-4147-A177-3AD203B41FA5}">
                      <a16:colId xmlns:a16="http://schemas.microsoft.com/office/drawing/2014/main" val="4014530875"/>
                    </a:ext>
                  </a:extLst>
                </a:gridCol>
                <a:gridCol w="1567284">
                  <a:extLst>
                    <a:ext uri="{9D8B030D-6E8A-4147-A177-3AD203B41FA5}">
                      <a16:colId xmlns:a16="http://schemas.microsoft.com/office/drawing/2014/main" val="2794475482"/>
                    </a:ext>
                  </a:extLst>
                </a:gridCol>
              </a:tblGrid>
              <a:tr h="333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Attack mode</a:t>
                      </a:r>
                      <a:endParaRPr lang="ko-KR" altLang="en-US" sz="16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Gravity mode</a:t>
                      </a:r>
                      <a:endParaRPr lang="ko-KR" altLang="en-US" sz="16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564215"/>
                  </a:ext>
                </a:extLst>
              </a:tr>
              <a:tr h="16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off</a:t>
                      </a:r>
                      <a:endParaRPr lang="ko-KR" altLang="en-US" sz="16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off</a:t>
                      </a:r>
                      <a:endParaRPr lang="ko-KR" altLang="en-US" sz="16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-&gt;single</a:t>
                      </a:r>
                      <a:endParaRPr lang="ko-KR" altLang="en-US" sz="16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446273"/>
                  </a:ext>
                </a:extLst>
              </a:tr>
              <a:tr h="173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on</a:t>
                      </a:r>
                      <a:endParaRPr lang="ko-KR" altLang="en-US" sz="16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off</a:t>
                      </a:r>
                      <a:endParaRPr lang="ko-KR" altLang="en-US" sz="16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-&gt;easy</a:t>
                      </a:r>
                      <a:endParaRPr lang="ko-KR" altLang="en-US" sz="16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518450"/>
                  </a:ext>
                </a:extLst>
              </a:tr>
              <a:tr h="1547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off</a:t>
                      </a:r>
                      <a:endParaRPr lang="ko-KR" altLang="en-US" sz="16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on</a:t>
                      </a:r>
                      <a:endParaRPr lang="ko-KR" altLang="en-US" sz="16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-&gt;normal</a:t>
                      </a:r>
                      <a:endParaRPr lang="ko-KR" altLang="en-US" sz="16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698580"/>
                  </a:ext>
                </a:extLst>
              </a:tr>
              <a:tr h="307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on</a:t>
                      </a:r>
                      <a:endParaRPr lang="ko-KR" altLang="en-US" sz="16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on</a:t>
                      </a:r>
                      <a:endParaRPr lang="ko-KR" altLang="en-US" sz="16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-&gt;hard</a:t>
                      </a:r>
                      <a:endParaRPr lang="ko-KR" altLang="en-US" sz="16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710597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C25255F5-5871-4492-902E-3732FC4E6F15}"/>
              </a:ext>
            </a:extLst>
          </p:cNvPr>
          <p:cNvSpPr/>
          <p:nvPr/>
        </p:nvSpPr>
        <p:spPr>
          <a:xfrm>
            <a:off x="4515796" y="967743"/>
            <a:ext cx="2005374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변경 전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7A1FA21-A0B8-49D7-8C13-50838A593A91}"/>
              </a:ext>
            </a:extLst>
          </p:cNvPr>
          <p:cNvSpPr/>
          <p:nvPr/>
        </p:nvSpPr>
        <p:spPr>
          <a:xfrm>
            <a:off x="8459885" y="930592"/>
            <a:ext cx="2005374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변경 후</a:t>
            </a:r>
          </a:p>
        </p:txBody>
      </p:sp>
    </p:spTree>
    <p:extLst>
      <p:ext uri="{BB962C8B-B14F-4D97-AF65-F5344CB8AC3E}">
        <p14:creationId xmlns:p14="http://schemas.microsoft.com/office/powerpoint/2010/main" val="18603039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03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진행상황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박신영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Google Shape;213;p24">
            <a:extLst>
              <a:ext uri="{FF2B5EF4-FFF2-40B4-BE49-F238E27FC236}">
                <a16:creationId xmlns:a16="http://schemas.microsoft.com/office/drawing/2014/main" id="{21C2C93F-1CF2-42D6-8E59-9E0F30B5AC8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9" name="Google Shape;214;p24">
              <a:extLst>
                <a:ext uri="{FF2B5EF4-FFF2-40B4-BE49-F238E27FC236}">
                  <a16:creationId xmlns:a16="http://schemas.microsoft.com/office/drawing/2014/main" id="{EC07BC09-9316-47C7-A90D-1762096E4B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;p24">
              <a:extLst>
                <a:ext uri="{FF2B5EF4-FFF2-40B4-BE49-F238E27FC236}">
                  <a16:creationId xmlns:a16="http://schemas.microsoft.com/office/drawing/2014/main" id="{B869FC71-F17E-4371-A883-F386B25B152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;p24">
              <a:extLst>
                <a:ext uri="{FF2B5EF4-FFF2-40B4-BE49-F238E27FC236}">
                  <a16:creationId xmlns:a16="http://schemas.microsoft.com/office/drawing/2014/main" id="{719819DB-7B25-4E02-BE2B-2413C389B594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;p24">
              <a:extLst>
                <a:ext uri="{FF2B5EF4-FFF2-40B4-BE49-F238E27FC236}">
                  <a16:creationId xmlns:a16="http://schemas.microsoft.com/office/drawing/2014/main" id="{0E3D5C14-D1D3-4236-9415-F3C417E6855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;p24">
              <a:extLst>
                <a:ext uri="{FF2B5EF4-FFF2-40B4-BE49-F238E27FC236}">
                  <a16:creationId xmlns:a16="http://schemas.microsoft.com/office/drawing/2014/main" id="{F04C26DF-20B1-463E-B07A-C8686341237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4">
              <a:extLst>
                <a:ext uri="{FF2B5EF4-FFF2-40B4-BE49-F238E27FC236}">
                  <a16:creationId xmlns:a16="http://schemas.microsoft.com/office/drawing/2014/main" id="{035FFB3C-733C-48ED-8D81-18E220A24E2A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4">
              <a:extLst>
                <a:ext uri="{FF2B5EF4-FFF2-40B4-BE49-F238E27FC236}">
                  <a16:creationId xmlns:a16="http://schemas.microsoft.com/office/drawing/2014/main" id="{5A67B953-180F-47A4-A4C1-006EC868E0B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4">
              <a:extLst>
                <a:ext uri="{FF2B5EF4-FFF2-40B4-BE49-F238E27FC236}">
                  <a16:creationId xmlns:a16="http://schemas.microsoft.com/office/drawing/2014/main" id="{27844C03-08F8-46FF-AD8C-FC9AF3D4D14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4">
              <a:extLst>
                <a:ext uri="{FF2B5EF4-FFF2-40B4-BE49-F238E27FC236}">
                  <a16:creationId xmlns:a16="http://schemas.microsoft.com/office/drawing/2014/main" id="{14B2391F-A4AA-48B8-B7AA-E2146DB04DA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4">
              <a:extLst>
                <a:ext uri="{FF2B5EF4-FFF2-40B4-BE49-F238E27FC236}">
                  <a16:creationId xmlns:a16="http://schemas.microsoft.com/office/drawing/2014/main" id="{07F13566-7E16-402E-87B9-01E7477AFD98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4">
              <a:extLst>
                <a:ext uri="{FF2B5EF4-FFF2-40B4-BE49-F238E27FC236}">
                  <a16:creationId xmlns:a16="http://schemas.microsoft.com/office/drawing/2014/main" id="{628D4E0F-C773-4E0A-88AF-1B73960B047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4">
              <a:extLst>
                <a:ext uri="{FF2B5EF4-FFF2-40B4-BE49-F238E27FC236}">
                  <a16:creationId xmlns:a16="http://schemas.microsoft.com/office/drawing/2014/main" id="{ED4A6A2A-0137-40D0-9F64-F54D9FF260D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ACC0C8-01C2-41B4-8E3B-9FA64E335534}"/>
              </a:ext>
            </a:extLst>
          </p:cNvPr>
          <p:cNvGrpSpPr/>
          <p:nvPr/>
        </p:nvGrpSpPr>
        <p:grpSpPr>
          <a:xfrm>
            <a:off x="305941" y="1582924"/>
            <a:ext cx="3552645" cy="3703580"/>
            <a:chOff x="527322" y="1861985"/>
            <a:chExt cx="3552645" cy="370358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08E25D9-DE2C-451E-8A0C-1607115BE607}"/>
                </a:ext>
              </a:extLst>
            </p:cNvPr>
            <p:cNvGrpSpPr/>
            <p:nvPr/>
          </p:nvGrpSpPr>
          <p:grpSpPr>
            <a:xfrm>
              <a:off x="1162498" y="1861985"/>
              <a:ext cx="2282291" cy="495075"/>
              <a:chOff x="1000845" y="1542648"/>
              <a:chExt cx="2282291" cy="495075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92DA63B-FE3D-47A3-8B5D-4C708E753606}"/>
                  </a:ext>
                </a:extLst>
              </p:cNvPr>
              <p:cNvCxnSpPr/>
              <p:nvPr/>
            </p:nvCxnSpPr>
            <p:spPr>
              <a:xfrm>
                <a:off x="1000845" y="2037723"/>
                <a:ext cx="2282291" cy="0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4E2487-0D63-4542-AB37-36E7D7965FA9}"/>
                  </a:ext>
                </a:extLst>
              </p:cNvPr>
              <p:cNvSpPr txBox="1"/>
              <p:nvPr/>
            </p:nvSpPr>
            <p:spPr>
              <a:xfrm>
                <a:off x="1000845" y="1542648"/>
                <a:ext cx="22822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err="1"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PBSpytris</a:t>
                </a:r>
                <a:endParaRPr lang="en-US" altLang="ko-KR" sz="2000" dirty="0">
                  <a:latin typeface="카카오 Regular" panose="020B0600000101010101" pitchFamily="50" charset="-127"/>
                  <a:ea typeface="카카오 Regular" panose="020B0600000101010101" pitchFamily="50" charset="-127"/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46CA967-FA3F-4106-83AD-A52B9703B88F}"/>
                </a:ext>
              </a:extLst>
            </p:cNvPr>
            <p:cNvSpPr/>
            <p:nvPr/>
          </p:nvSpPr>
          <p:spPr>
            <a:xfrm>
              <a:off x="527325" y="2729270"/>
              <a:ext cx="3552642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Combo </a:t>
              </a:r>
              <a:r>
                <a:rPr lang="ko-KR" altLang="en-US" sz="2000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그래픽 오류 수정 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EF67B7C-7340-486B-96B2-39CD5C6090B2}"/>
                </a:ext>
              </a:extLst>
            </p:cNvPr>
            <p:cNvSpPr/>
            <p:nvPr/>
          </p:nvSpPr>
          <p:spPr>
            <a:xfrm>
              <a:off x="527325" y="4987536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Difficulty mode</a:t>
              </a:r>
              <a:endPara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00D5591-4A44-49A6-A050-B6BF30A3B4C2}"/>
                </a:ext>
              </a:extLst>
            </p:cNvPr>
            <p:cNvSpPr/>
            <p:nvPr/>
          </p:nvSpPr>
          <p:spPr>
            <a:xfrm>
              <a:off x="527322" y="425601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Sandbox mode</a:t>
              </a:r>
              <a:endParaRPr lang="ko-KR" altLang="en-US" sz="2000" b="1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6AE4B58-E435-4101-82D3-2897AA93AE73}"/>
                </a:ext>
              </a:extLst>
            </p:cNvPr>
            <p:cNvSpPr/>
            <p:nvPr/>
          </p:nvSpPr>
          <p:spPr>
            <a:xfrm>
              <a:off x="527326" y="352449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Attack</a:t>
              </a:r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mode</a:t>
              </a:r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 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1D23A92-EE6D-450E-B570-06D3C328A879}"/>
              </a:ext>
            </a:extLst>
          </p:cNvPr>
          <p:cNvSpPr txBox="1"/>
          <p:nvPr/>
        </p:nvSpPr>
        <p:spPr>
          <a:xfrm>
            <a:off x="4514245" y="1908051"/>
            <a:ext cx="729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Sandbox Mode</a:t>
            </a:r>
          </a:p>
          <a:p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레벨을 조정하여 지워야 하는 라인 수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블록 드롭 속도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게임 사운드 속도를 조정</a:t>
            </a:r>
            <a:endParaRPr lang="en-US" altLang="ko-KR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게임 시작 전 시작 레벨을 지정할 수 있고 게임 도중 레벨을 변경할 수 있음</a:t>
            </a:r>
            <a:endParaRPr lang="en-US" altLang="ko-KR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25255F5-5871-4492-902E-3732FC4E6F15}"/>
              </a:ext>
            </a:extLst>
          </p:cNvPr>
          <p:cNvSpPr/>
          <p:nvPr/>
        </p:nvSpPr>
        <p:spPr>
          <a:xfrm>
            <a:off x="4515796" y="967743"/>
            <a:ext cx="2005374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변경 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4A8AF8D-FC6B-4C95-BC15-3977D13DFEA7}"/>
              </a:ext>
            </a:extLst>
          </p:cNvPr>
          <p:cNvGrpSpPr/>
          <p:nvPr/>
        </p:nvGrpSpPr>
        <p:grpSpPr>
          <a:xfrm>
            <a:off x="4330970" y="3031963"/>
            <a:ext cx="7297690" cy="3171914"/>
            <a:chOff x="4578199" y="2909652"/>
            <a:chExt cx="6905340" cy="28059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488B734-523B-4B17-885A-24894CB3B22F}"/>
                </a:ext>
              </a:extLst>
            </p:cNvPr>
            <p:cNvGrpSpPr/>
            <p:nvPr/>
          </p:nvGrpSpPr>
          <p:grpSpPr>
            <a:xfrm>
              <a:off x="4578199" y="3020334"/>
              <a:ext cx="3885942" cy="2318290"/>
              <a:chOff x="4976999" y="2967416"/>
              <a:chExt cx="4987463" cy="2975436"/>
            </a:xfrm>
          </p:grpSpPr>
          <p:pic>
            <p:nvPicPr>
              <p:cNvPr id="47" name="image60.png">
                <a:extLst>
                  <a:ext uri="{FF2B5EF4-FFF2-40B4-BE49-F238E27FC236}">
                    <a16:creationId xmlns:a16="http://schemas.microsoft.com/office/drawing/2014/main" id="{330134C0-EA5B-4E37-896C-73717865051A}"/>
                  </a:ext>
                </a:extLst>
              </p:cNvPr>
              <p:cNvPicPr/>
              <p:nvPr/>
            </p:nvPicPr>
            <p:blipFill rotWithShape="1">
              <a:blip r:embed="rId2"/>
              <a:srcRect l="7922" r="6703" b="14828"/>
              <a:stretch/>
            </p:blipFill>
            <p:spPr>
              <a:xfrm>
                <a:off x="4976999" y="2967416"/>
                <a:ext cx="4987463" cy="2975436"/>
              </a:xfrm>
              <a:prstGeom prst="rect">
                <a:avLst/>
              </a:prstGeom>
              <a:ln/>
            </p:spPr>
          </p:pic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8FCB42C-AFE7-4793-8230-46B2D8BFE796}"/>
                  </a:ext>
                </a:extLst>
              </p:cNvPr>
              <p:cNvSpPr/>
              <p:nvPr/>
            </p:nvSpPr>
            <p:spPr>
              <a:xfrm rot="5400000">
                <a:off x="5768851" y="3980486"/>
                <a:ext cx="1013535" cy="1249097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3D8E986-7D8D-406F-B5C7-C1A01821567E}"/>
                  </a:ext>
                </a:extLst>
              </p:cNvPr>
              <p:cNvSpPr/>
              <p:nvPr/>
            </p:nvSpPr>
            <p:spPr>
              <a:xfrm rot="5400000">
                <a:off x="8879306" y="3972655"/>
                <a:ext cx="500511" cy="1164656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8" name="image50.png">
              <a:extLst>
                <a:ext uri="{FF2B5EF4-FFF2-40B4-BE49-F238E27FC236}">
                  <a16:creationId xmlns:a16="http://schemas.microsoft.com/office/drawing/2014/main" id="{1FE5210C-57DF-426E-825D-9B2DAC063B64}"/>
                </a:ext>
              </a:extLst>
            </p:cNvPr>
            <p:cNvPicPr/>
            <p:nvPr/>
          </p:nvPicPr>
          <p:blipFill rotWithShape="1">
            <a:blip r:embed="rId3"/>
            <a:srcRect l="22250" r="22812"/>
            <a:stretch/>
          </p:blipFill>
          <p:spPr>
            <a:xfrm>
              <a:off x="8879275" y="2909652"/>
              <a:ext cx="2604264" cy="2805950"/>
            </a:xfrm>
            <a:prstGeom prst="rect">
              <a:avLst/>
            </a:prstGeom>
            <a:ln/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B570659-D676-4F04-A46B-57217323D714}"/>
                </a:ext>
              </a:extLst>
            </p:cNvPr>
            <p:cNvSpPr/>
            <p:nvPr/>
          </p:nvSpPr>
          <p:spPr>
            <a:xfrm rot="5400000">
              <a:off x="10407618" y="4655917"/>
              <a:ext cx="456593" cy="78927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D561C2B-707B-46DB-8065-1B9EFF86F5AE}"/>
                </a:ext>
              </a:extLst>
            </p:cNvPr>
            <p:cNvSpPr/>
            <p:nvPr/>
          </p:nvSpPr>
          <p:spPr>
            <a:xfrm>
              <a:off x="4757303" y="4878535"/>
              <a:ext cx="1884129" cy="228651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ysClr val="windowText" lastClr="000000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진한 박스로 클릭된 모드를 </a:t>
              </a:r>
              <a:r>
                <a:rPr lang="en-US" altLang="ko-KR" sz="1200" dirty="0">
                  <a:solidFill>
                    <a:sysClr val="windowText" lastClr="000000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on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F8DD49B-4044-4769-9ACB-F303F2ED7715}"/>
                </a:ext>
              </a:extLst>
            </p:cNvPr>
            <p:cNvSpPr/>
            <p:nvPr/>
          </p:nvSpPr>
          <p:spPr>
            <a:xfrm>
              <a:off x="8643245" y="4480178"/>
              <a:ext cx="1343938" cy="456593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ysClr val="windowText" lastClr="000000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Level +/- </a:t>
              </a:r>
              <a:r>
                <a:rPr lang="ko-KR" altLang="en-US" sz="1200" dirty="0">
                  <a:solidFill>
                    <a:sysClr val="windowText" lastClr="000000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버튼으로 </a:t>
              </a:r>
              <a:endParaRPr lang="en-US" altLang="ko-KR" sz="1200" dirty="0">
                <a:solidFill>
                  <a:sysClr val="windowText" lastClr="00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  <a:p>
              <a:r>
                <a:rPr lang="ko-KR" altLang="en-US" sz="1200" dirty="0">
                  <a:solidFill>
                    <a:sysClr val="windowText" lastClr="000000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레벨을 조정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26910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03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진행상황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박신영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Google Shape;213;p24">
            <a:extLst>
              <a:ext uri="{FF2B5EF4-FFF2-40B4-BE49-F238E27FC236}">
                <a16:creationId xmlns:a16="http://schemas.microsoft.com/office/drawing/2014/main" id="{21C2C93F-1CF2-42D6-8E59-9E0F30B5AC8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9" name="Google Shape;214;p24">
              <a:extLst>
                <a:ext uri="{FF2B5EF4-FFF2-40B4-BE49-F238E27FC236}">
                  <a16:creationId xmlns:a16="http://schemas.microsoft.com/office/drawing/2014/main" id="{EC07BC09-9316-47C7-A90D-1762096E4B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;p24">
              <a:extLst>
                <a:ext uri="{FF2B5EF4-FFF2-40B4-BE49-F238E27FC236}">
                  <a16:creationId xmlns:a16="http://schemas.microsoft.com/office/drawing/2014/main" id="{B869FC71-F17E-4371-A883-F386B25B152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;p24">
              <a:extLst>
                <a:ext uri="{FF2B5EF4-FFF2-40B4-BE49-F238E27FC236}">
                  <a16:creationId xmlns:a16="http://schemas.microsoft.com/office/drawing/2014/main" id="{719819DB-7B25-4E02-BE2B-2413C389B594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;p24">
              <a:extLst>
                <a:ext uri="{FF2B5EF4-FFF2-40B4-BE49-F238E27FC236}">
                  <a16:creationId xmlns:a16="http://schemas.microsoft.com/office/drawing/2014/main" id="{0E3D5C14-D1D3-4236-9415-F3C417E6855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;p24">
              <a:extLst>
                <a:ext uri="{FF2B5EF4-FFF2-40B4-BE49-F238E27FC236}">
                  <a16:creationId xmlns:a16="http://schemas.microsoft.com/office/drawing/2014/main" id="{F04C26DF-20B1-463E-B07A-C8686341237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4">
              <a:extLst>
                <a:ext uri="{FF2B5EF4-FFF2-40B4-BE49-F238E27FC236}">
                  <a16:creationId xmlns:a16="http://schemas.microsoft.com/office/drawing/2014/main" id="{035FFB3C-733C-48ED-8D81-18E220A24E2A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4">
              <a:extLst>
                <a:ext uri="{FF2B5EF4-FFF2-40B4-BE49-F238E27FC236}">
                  <a16:creationId xmlns:a16="http://schemas.microsoft.com/office/drawing/2014/main" id="{5A67B953-180F-47A4-A4C1-006EC868E0B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4">
              <a:extLst>
                <a:ext uri="{FF2B5EF4-FFF2-40B4-BE49-F238E27FC236}">
                  <a16:creationId xmlns:a16="http://schemas.microsoft.com/office/drawing/2014/main" id="{27844C03-08F8-46FF-AD8C-FC9AF3D4D14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4">
              <a:extLst>
                <a:ext uri="{FF2B5EF4-FFF2-40B4-BE49-F238E27FC236}">
                  <a16:creationId xmlns:a16="http://schemas.microsoft.com/office/drawing/2014/main" id="{14B2391F-A4AA-48B8-B7AA-E2146DB04DA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4">
              <a:extLst>
                <a:ext uri="{FF2B5EF4-FFF2-40B4-BE49-F238E27FC236}">
                  <a16:creationId xmlns:a16="http://schemas.microsoft.com/office/drawing/2014/main" id="{07F13566-7E16-402E-87B9-01E7477AFD98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4">
              <a:extLst>
                <a:ext uri="{FF2B5EF4-FFF2-40B4-BE49-F238E27FC236}">
                  <a16:creationId xmlns:a16="http://schemas.microsoft.com/office/drawing/2014/main" id="{628D4E0F-C773-4E0A-88AF-1B73960B047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4">
              <a:extLst>
                <a:ext uri="{FF2B5EF4-FFF2-40B4-BE49-F238E27FC236}">
                  <a16:creationId xmlns:a16="http://schemas.microsoft.com/office/drawing/2014/main" id="{ED4A6A2A-0137-40D0-9F64-F54D9FF260D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ACC0C8-01C2-41B4-8E3B-9FA64E335534}"/>
              </a:ext>
            </a:extLst>
          </p:cNvPr>
          <p:cNvGrpSpPr/>
          <p:nvPr/>
        </p:nvGrpSpPr>
        <p:grpSpPr>
          <a:xfrm>
            <a:off x="305941" y="1582924"/>
            <a:ext cx="3552645" cy="3703580"/>
            <a:chOff x="527322" y="1861985"/>
            <a:chExt cx="3552645" cy="370358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08E25D9-DE2C-451E-8A0C-1607115BE607}"/>
                </a:ext>
              </a:extLst>
            </p:cNvPr>
            <p:cNvGrpSpPr/>
            <p:nvPr/>
          </p:nvGrpSpPr>
          <p:grpSpPr>
            <a:xfrm>
              <a:off x="1162498" y="1861985"/>
              <a:ext cx="2282291" cy="495075"/>
              <a:chOff x="1000845" y="1542648"/>
              <a:chExt cx="2282291" cy="495075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092DA63B-FE3D-47A3-8B5D-4C708E753606}"/>
                  </a:ext>
                </a:extLst>
              </p:cNvPr>
              <p:cNvCxnSpPr/>
              <p:nvPr/>
            </p:nvCxnSpPr>
            <p:spPr>
              <a:xfrm>
                <a:off x="1000845" y="2037723"/>
                <a:ext cx="2282291" cy="0"/>
              </a:xfrm>
              <a:prstGeom prst="line">
                <a:avLst/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4E2487-0D63-4542-AB37-36E7D7965FA9}"/>
                  </a:ext>
                </a:extLst>
              </p:cNvPr>
              <p:cNvSpPr txBox="1"/>
              <p:nvPr/>
            </p:nvSpPr>
            <p:spPr>
              <a:xfrm>
                <a:off x="1000845" y="1542648"/>
                <a:ext cx="22822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err="1"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PBSpytris</a:t>
                </a:r>
                <a:endParaRPr lang="en-US" altLang="ko-KR" sz="2000" dirty="0">
                  <a:latin typeface="카카오 Regular" panose="020B0600000101010101" pitchFamily="50" charset="-127"/>
                  <a:ea typeface="카카오 Regular" panose="020B0600000101010101" pitchFamily="50" charset="-127"/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46CA967-FA3F-4106-83AD-A52B9703B88F}"/>
                </a:ext>
              </a:extLst>
            </p:cNvPr>
            <p:cNvSpPr/>
            <p:nvPr/>
          </p:nvSpPr>
          <p:spPr>
            <a:xfrm>
              <a:off x="527325" y="2729270"/>
              <a:ext cx="3552642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Combo </a:t>
              </a:r>
              <a:r>
                <a:rPr lang="ko-KR" altLang="en-US" sz="2000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그래픽 오류 수정 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EF67B7C-7340-486B-96B2-39CD5C6090B2}"/>
                </a:ext>
              </a:extLst>
            </p:cNvPr>
            <p:cNvSpPr/>
            <p:nvPr/>
          </p:nvSpPr>
          <p:spPr>
            <a:xfrm>
              <a:off x="527325" y="4987536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Difficulty mode</a:t>
              </a:r>
              <a:endParaRPr lang="ko-KR" altLang="en-US" sz="2000" b="1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00D5591-4A44-49A6-A050-B6BF30A3B4C2}"/>
                </a:ext>
              </a:extLst>
            </p:cNvPr>
            <p:cNvSpPr/>
            <p:nvPr/>
          </p:nvSpPr>
          <p:spPr>
            <a:xfrm>
              <a:off x="527322" y="425601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Sandbox mode</a:t>
              </a:r>
              <a:endPara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6AE4B58-E435-4101-82D3-2897AA93AE73}"/>
                </a:ext>
              </a:extLst>
            </p:cNvPr>
            <p:cNvSpPr/>
            <p:nvPr/>
          </p:nvSpPr>
          <p:spPr>
            <a:xfrm>
              <a:off x="527326" y="3524495"/>
              <a:ext cx="3552641" cy="578029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Attack</a:t>
              </a:r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mode</a:t>
              </a:r>
              <a:r>
                <a:rPr lang="ko-KR" altLang="en-US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 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04989C-4120-4BB2-90C2-9FFEA74F20B1}"/>
              </a:ext>
            </a:extLst>
          </p:cNvPr>
          <p:cNvSpPr txBox="1"/>
          <p:nvPr/>
        </p:nvSpPr>
        <p:spPr>
          <a:xfrm>
            <a:off x="4514241" y="1905831"/>
            <a:ext cx="7146946" cy="1586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Difficulty Mode</a:t>
            </a:r>
          </a:p>
          <a:p>
            <a:r>
              <a:rPr lang="en-US" altLang="ko-KR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-</a:t>
            </a:r>
            <a:r>
              <a:rPr lang="ko-KR" altLang="ko-KR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난이도 </a:t>
            </a:r>
            <a:r>
              <a:rPr lang="ko-KR" altLang="ko-KR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easy</a:t>
            </a:r>
            <a:r>
              <a:rPr lang="ko-KR" altLang="ko-KR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, </a:t>
            </a:r>
            <a:r>
              <a:rPr lang="ko-KR" altLang="ko-KR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normal</a:t>
            </a:r>
            <a:r>
              <a:rPr lang="ko-KR" altLang="ko-KR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, </a:t>
            </a:r>
            <a:r>
              <a:rPr lang="ko-KR" altLang="ko-KR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hard를</a:t>
            </a:r>
            <a:r>
              <a:rPr lang="ko-KR" altLang="ko-KR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 선택하여 게임 시작</a:t>
            </a:r>
            <a:endParaRPr lang="en-US" altLang="ko-KR" dirty="0">
              <a:effectLst/>
              <a:latin typeface="카카오 Light" panose="020B0600000101010101" pitchFamily="50" charset="-127"/>
              <a:ea typeface="카카오 Light" panose="020B0600000101010101" pitchFamily="50" charset="-127"/>
              <a:cs typeface="Arial Unicode MS"/>
            </a:endParaRPr>
          </a:p>
          <a:p>
            <a:pPr marL="139700">
              <a:lnSpc>
                <a:spcPct val="115000"/>
              </a:lnSpc>
            </a:pPr>
            <a:r>
              <a:rPr lang="ko-KR" altLang="ko-KR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easy</a:t>
            </a:r>
            <a:r>
              <a:rPr lang="ko-KR" altLang="ko-KR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 : </a:t>
            </a:r>
            <a:r>
              <a:rPr lang="ko-KR" altLang="ko-KR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attack</a:t>
            </a:r>
            <a:r>
              <a:rPr lang="ko-KR" altLang="ko-KR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ko-KR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mode</a:t>
            </a:r>
            <a:endParaRPr lang="ko-KR" altLang="ko-KR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139700">
              <a:lnSpc>
                <a:spcPct val="115000"/>
              </a:lnSpc>
            </a:pPr>
            <a:r>
              <a:rPr lang="ko-KR" altLang="ko-KR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normal</a:t>
            </a:r>
            <a:r>
              <a:rPr lang="ko-KR" altLang="ko-KR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 : </a:t>
            </a:r>
            <a:r>
              <a:rPr lang="ko-KR" altLang="ko-KR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gravity</a:t>
            </a:r>
            <a:r>
              <a:rPr lang="ko-KR" altLang="ko-KR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ko-KR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mode</a:t>
            </a:r>
            <a:endParaRPr lang="ko-KR" altLang="ko-KR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139700">
              <a:lnSpc>
                <a:spcPct val="115000"/>
              </a:lnSpc>
            </a:pPr>
            <a:r>
              <a:rPr lang="ko-KR" altLang="ko-KR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hard</a:t>
            </a:r>
            <a:r>
              <a:rPr lang="ko-KR" altLang="ko-KR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: : </a:t>
            </a:r>
            <a:r>
              <a:rPr lang="ko-KR" altLang="ko-KR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attack</a:t>
            </a:r>
            <a:r>
              <a:rPr lang="ko-KR" altLang="ko-KR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+ </a:t>
            </a:r>
            <a:r>
              <a:rPr lang="ko-KR" altLang="ko-KR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gravity</a:t>
            </a:r>
            <a:r>
              <a:rPr lang="ko-KR" altLang="ko-KR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ko-KR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mode</a:t>
            </a:r>
            <a:endParaRPr lang="ko-KR" altLang="ko-KR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7C2D738-9E26-4A57-9119-880605E412E9}"/>
              </a:ext>
            </a:extLst>
          </p:cNvPr>
          <p:cNvGrpSpPr/>
          <p:nvPr/>
        </p:nvGrpSpPr>
        <p:grpSpPr>
          <a:xfrm>
            <a:off x="4453831" y="3954973"/>
            <a:ext cx="3058743" cy="1962287"/>
            <a:chOff x="4243097" y="2739223"/>
            <a:chExt cx="2550223" cy="163605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29113D4-3CF9-4501-8090-F77193603D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215" t="35679" r="22537" b="1968"/>
            <a:stretch/>
          </p:blipFill>
          <p:spPr>
            <a:xfrm>
              <a:off x="4243098" y="2739223"/>
              <a:ext cx="2550222" cy="159013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0EC37AA-07FD-49A4-941A-A1CAF6591096}"/>
                </a:ext>
              </a:extLst>
            </p:cNvPr>
            <p:cNvSpPr/>
            <p:nvPr/>
          </p:nvSpPr>
          <p:spPr>
            <a:xfrm>
              <a:off x="4243097" y="3825426"/>
              <a:ext cx="1327898" cy="45780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3FC1E0D-6496-4C7A-82E7-B9B7FA23CA73}"/>
                </a:ext>
              </a:extLst>
            </p:cNvPr>
            <p:cNvSpPr/>
            <p:nvPr/>
          </p:nvSpPr>
          <p:spPr>
            <a:xfrm rot="5400000">
              <a:off x="5865008" y="3506937"/>
              <a:ext cx="1250561" cy="48612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9CEA98C-2F15-49BE-8D44-BC7F631A249A}"/>
              </a:ext>
            </a:extLst>
          </p:cNvPr>
          <p:cNvGrpSpPr/>
          <p:nvPr/>
        </p:nvGrpSpPr>
        <p:grpSpPr>
          <a:xfrm>
            <a:off x="8061442" y="3916798"/>
            <a:ext cx="3599746" cy="1945386"/>
            <a:chOff x="7405798" y="2540277"/>
            <a:chExt cx="4446789" cy="263832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2638B82-1431-44F7-84FD-2738E6491C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044" t="39724" r="21889" b="2328"/>
            <a:stretch/>
          </p:blipFill>
          <p:spPr>
            <a:xfrm>
              <a:off x="7405798" y="2540277"/>
              <a:ext cx="4446789" cy="2638321"/>
            </a:xfrm>
            <a:prstGeom prst="rect">
              <a:avLst/>
            </a:prstGeom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7C78395-9BF9-4ACF-A09E-CABC824D28A7}"/>
                </a:ext>
              </a:extLst>
            </p:cNvPr>
            <p:cNvSpPr/>
            <p:nvPr/>
          </p:nvSpPr>
          <p:spPr>
            <a:xfrm rot="5400000">
              <a:off x="10369141" y="3859982"/>
              <a:ext cx="1933163" cy="70407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C85A86D-2F04-46DA-B6E1-9B07024E6A8C}"/>
                </a:ext>
              </a:extLst>
            </p:cNvPr>
            <p:cNvSpPr/>
            <p:nvPr/>
          </p:nvSpPr>
          <p:spPr>
            <a:xfrm>
              <a:off x="7587344" y="3712029"/>
              <a:ext cx="2144486" cy="134848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8" name="Picture 4">
            <a:extLst>
              <a:ext uri="{FF2B5EF4-FFF2-40B4-BE49-F238E27FC236}">
                <a16:creationId xmlns:a16="http://schemas.microsoft.com/office/drawing/2014/main" id="{988BF78B-EB2B-4A5A-835B-7C96BFD56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119" y="4678798"/>
            <a:ext cx="4667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080BDC4-74A1-4301-80A2-0F892D1B2AC7}"/>
              </a:ext>
            </a:extLst>
          </p:cNvPr>
          <p:cNvSpPr txBox="1"/>
          <p:nvPr/>
        </p:nvSpPr>
        <p:spPr>
          <a:xfrm>
            <a:off x="4514241" y="35512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아이템 사용 가능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04562A-296A-40A9-86BC-738130C62968}"/>
              </a:ext>
            </a:extLst>
          </p:cNvPr>
          <p:cNvSpPr/>
          <p:nvPr/>
        </p:nvSpPr>
        <p:spPr>
          <a:xfrm>
            <a:off x="4766130" y="5861069"/>
            <a:ext cx="1102788" cy="440994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장애물 블록 및 </a:t>
            </a:r>
            <a:endParaRPr lang="en-US" altLang="ko-KR" sz="1200" dirty="0">
              <a:solidFill>
                <a:sysClr val="windowText" lastClr="000000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블록 줄 존재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A4F34E4-2844-490F-A7FE-1A05CF48CAE4}"/>
              </a:ext>
            </a:extLst>
          </p:cNvPr>
          <p:cNvSpPr/>
          <p:nvPr/>
        </p:nvSpPr>
        <p:spPr>
          <a:xfrm>
            <a:off x="6575908" y="3919848"/>
            <a:ext cx="1104382" cy="44241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아이템 각 </a:t>
            </a:r>
            <a:r>
              <a:rPr lang="en-US" altLang="ko-KR" sz="1200" dirty="0">
                <a:solidFill>
                  <a:sysClr val="windowText" lastClr="00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1</a:t>
            </a:r>
            <a:r>
              <a:rPr lang="ko-KR" altLang="en-US" sz="1200" dirty="0">
                <a:solidFill>
                  <a:sysClr val="windowText" lastClr="00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개씩 </a:t>
            </a:r>
            <a:endParaRPr lang="en-US" altLang="ko-KR" sz="1200" dirty="0">
              <a:solidFill>
                <a:sysClr val="windowText" lastClr="000000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존재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8C9B658-0FA5-4603-BDF2-421E715DB346}"/>
              </a:ext>
            </a:extLst>
          </p:cNvPr>
          <p:cNvSpPr/>
          <p:nvPr/>
        </p:nvSpPr>
        <p:spPr>
          <a:xfrm>
            <a:off x="10696553" y="4040773"/>
            <a:ext cx="1153474" cy="27392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모든 아이템 사용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8436D59-5C81-419C-BCC9-2CCD9D4219CC}"/>
              </a:ext>
            </a:extLst>
          </p:cNvPr>
          <p:cNvSpPr/>
          <p:nvPr/>
        </p:nvSpPr>
        <p:spPr>
          <a:xfrm>
            <a:off x="8335060" y="5861069"/>
            <a:ext cx="1538282" cy="440994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장애물 블록 </a:t>
            </a:r>
            <a:r>
              <a:rPr lang="en-US" altLang="ko-KR" sz="1200" dirty="0">
                <a:solidFill>
                  <a:sysClr val="windowText" lastClr="00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1</a:t>
            </a:r>
            <a:r>
              <a:rPr lang="ko-KR" altLang="en-US" sz="1200" dirty="0">
                <a:solidFill>
                  <a:sysClr val="windowText" lastClr="00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줄 삭제 및 </a:t>
            </a:r>
            <a:r>
              <a:rPr lang="en-US" altLang="ko-KR" sz="1200" dirty="0">
                <a:solidFill>
                  <a:sysClr val="windowText" lastClr="00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TNT </a:t>
            </a:r>
            <a:r>
              <a:rPr lang="ko-KR" altLang="en-US" sz="1200" dirty="0">
                <a:solidFill>
                  <a:sysClr val="windowText" lastClr="00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아이템 사용</a:t>
            </a:r>
          </a:p>
        </p:txBody>
      </p:sp>
    </p:spTree>
    <p:extLst>
      <p:ext uri="{BB962C8B-B14F-4D97-AF65-F5344CB8AC3E}">
        <p14:creationId xmlns:p14="http://schemas.microsoft.com/office/powerpoint/2010/main" val="212201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01 </a:t>
            </a:r>
            <a:r>
              <a:rPr lang="en-US" altLang="ko-KR" sz="26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PBSPYTRIS </a:t>
            </a:r>
            <a:r>
              <a:rPr lang="ko-KR" altLang="en-US" sz="26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소개</a:t>
            </a:r>
            <a:endParaRPr lang="ko-KR" altLang="en-US" sz="2600" b="1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42" name="Google Shape;213;p24">
            <a:extLst>
              <a:ext uri="{FF2B5EF4-FFF2-40B4-BE49-F238E27FC236}">
                <a16:creationId xmlns:a16="http://schemas.microsoft.com/office/drawing/2014/main" id="{40FE204F-726F-48C5-B8FA-002FEA68AF38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46" name="Google Shape;214;p24">
              <a:extLst>
                <a:ext uri="{FF2B5EF4-FFF2-40B4-BE49-F238E27FC236}">
                  <a16:creationId xmlns:a16="http://schemas.microsoft.com/office/drawing/2014/main" id="{08C53157-5BC9-4B17-B5A6-BAB3FAF3F8FE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5;p24">
              <a:extLst>
                <a:ext uri="{FF2B5EF4-FFF2-40B4-BE49-F238E27FC236}">
                  <a16:creationId xmlns:a16="http://schemas.microsoft.com/office/drawing/2014/main" id="{11BB580D-2F5C-42DD-8E0D-5CC0C4CB735C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6;p24">
              <a:extLst>
                <a:ext uri="{FF2B5EF4-FFF2-40B4-BE49-F238E27FC236}">
                  <a16:creationId xmlns:a16="http://schemas.microsoft.com/office/drawing/2014/main" id="{C80B45D2-6465-4278-A333-9F4764FB8043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7;p24">
              <a:extLst>
                <a:ext uri="{FF2B5EF4-FFF2-40B4-BE49-F238E27FC236}">
                  <a16:creationId xmlns:a16="http://schemas.microsoft.com/office/drawing/2014/main" id="{0AC6D59A-860A-48EF-B4DB-DF6A8E13D53D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8;p24">
              <a:extLst>
                <a:ext uri="{FF2B5EF4-FFF2-40B4-BE49-F238E27FC236}">
                  <a16:creationId xmlns:a16="http://schemas.microsoft.com/office/drawing/2014/main" id="{5C0024B9-C505-4553-ACB6-0FBA4CA003B3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9;p24">
              <a:extLst>
                <a:ext uri="{FF2B5EF4-FFF2-40B4-BE49-F238E27FC236}">
                  <a16:creationId xmlns:a16="http://schemas.microsoft.com/office/drawing/2014/main" id="{5C63AA50-1F53-4BAC-95B1-4A4DAA48C735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0;p24">
              <a:extLst>
                <a:ext uri="{FF2B5EF4-FFF2-40B4-BE49-F238E27FC236}">
                  <a16:creationId xmlns:a16="http://schemas.microsoft.com/office/drawing/2014/main" id="{B4D5D57D-11F9-459C-B1FC-43E3A028AB19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1;p24">
              <a:extLst>
                <a:ext uri="{FF2B5EF4-FFF2-40B4-BE49-F238E27FC236}">
                  <a16:creationId xmlns:a16="http://schemas.microsoft.com/office/drawing/2014/main" id="{9D2C030C-33DD-4474-A8F8-FEB4E106C959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2;p24">
              <a:extLst>
                <a:ext uri="{FF2B5EF4-FFF2-40B4-BE49-F238E27FC236}">
                  <a16:creationId xmlns:a16="http://schemas.microsoft.com/office/drawing/2014/main" id="{859FEC35-280A-46F6-8D2B-7EC3DABAF7F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3;p24">
              <a:extLst>
                <a:ext uri="{FF2B5EF4-FFF2-40B4-BE49-F238E27FC236}">
                  <a16:creationId xmlns:a16="http://schemas.microsoft.com/office/drawing/2014/main" id="{0650C8F7-4132-43BF-85C9-E884DE434CB7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4;p24">
              <a:extLst>
                <a:ext uri="{FF2B5EF4-FFF2-40B4-BE49-F238E27FC236}">
                  <a16:creationId xmlns:a16="http://schemas.microsoft.com/office/drawing/2014/main" id="{2A2ABF89-FC4C-4529-9099-F713BC366EB2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5;p24">
              <a:extLst>
                <a:ext uri="{FF2B5EF4-FFF2-40B4-BE49-F238E27FC236}">
                  <a16:creationId xmlns:a16="http://schemas.microsoft.com/office/drawing/2014/main" id="{A5DEB267-8154-4995-821E-9CBDEC26981D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4C59178-3B23-4B8B-A775-80CB1542FDFF}"/>
              </a:ext>
            </a:extLst>
          </p:cNvPr>
          <p:cNvSpPr txBox="1"/>
          <p:nvPr/>
        </p:nvSpPr>
        <p:spPr>
          <a:xfrm>
            <a:off x="356135" y="1017172"/>
            <a:ext cx="8277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2. </a:t>
            </a:r>
            <a:r>
              <a:rPr lang="ko-KR" altLang="en-US" sz="22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상점</a:t>
            </a:r>
            <a:endParaRPr lang="en-US" altLang="ko-KR" sz="22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BD3AAF-33DD-456C-80D8-5B0F0FA1BC1C}"/>
              </a:ext>
            </a:extLst>
          </p:cNvPr>
          <p:cNvSpPr txBox="1"/>
          <p:nvPr/>
        </p:nvSpPr>
        <p:spPr>
          <a:xfrm>
            <a:off x="557062" y="1534639"/>
            <a:ext cx="787587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아이템을 구매하는 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shop 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창</a:t>
            </a:r>
            <a:endParaRPr lang="en-US" altLang="ko-KR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endParaRPr lang="en-US" altLang="ko-KR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difficulty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 게임에서 획득한 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gold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를 이용하여 게임에서 사용할 아이템을 구매</a:t>
            </a:r>
            <a:endParaRPr lang="en-US" altLang="ko-KR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endParaRPr lang="en-US" altLang="ko-KR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ko-KR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difficulty</a:t>
            </a:r>
            <a:r>
              <a:rPr lang="ko-KR" altLang="ko-KR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 게임오버시 (</a:t>
            </a:r>
            <a:r>
              <a:rPr lang="ko-KR" altLang="ko-KR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score</a:t>
            </a:r>
            <a:r>
              <a:rPr lang="ko-KR" altLang="ko-KR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 * 난이도 별 가중치)의 </a:t>
            </a:r>
            <a:r>
              <a:rPr lang="ko-KR" altLang="ko-KR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gold를</a:t>
            </a:r>
            <a:r>
              <a:rPr lang="ko-KR" altLang="ko-KR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 획득</a:t>
            </a:r>
            <a:endParaRPr lang="en-US" altLang="ko-KR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endParaRPr lang="en-US" altLang="ko-KR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로그인 시 아이디의 골드와 아이템이 유지되도록 구현 예정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34270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04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이후 진행할 사항</a:t>
            </a:r>
          </a:p>
        </p:txBody>
      </p:sp>
      <p:grpSp>
        <p:nvGrpSpPr>
          <p:cNvPr id="28" name="Google Shape;213;p24">
            <a:extLst>
              <a:ext uri="{FF2B5EF4-FFF2-40B4-BE49-F238E27FC236}">
                <a16:creationId xmlns:a16="http://schemas.microsoft.com/office/drawing/2014/main" id="{21C2C93F-1CF2-42D6-8E59-9E0F30B5AC8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9" name="Google Shape;214;p24">
              <a:extLst>
                <a:ext uri="{FF2B5EF4-FFF2-40B4-BE49-F238E27FC236}">
                  <a16:creationId xmlns:a16="http://schemas.microsoft.com/office/drawing/2014/main" id="{EC07BC09-9316-47C7-A90D-1762096E4B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;p24">
              <a:extLst>
                <a:ext uri="{FF2B5EF4-FFF2-40B4-BE49-F238E27FC236}">
                  <a16:creationId xmlns:a16="http://schemas.microsoft.com/office/drawing/2014/main" id="{B869FC71-F17E-4371-A883-F386B25B152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;p24">
              <a:extLst>
                <a:ext uri="{FF2B5EF4-FFF2-40B4-BE49-F238E27FC236}">
                  <a16:creationId xmlns:a16="http://schemas.microsoft.com/office/drawing/2014/main" id="{719819DB-7B25-4E02-BE2B-2413C389B594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;p24">
              <a:extLst>
                <a:ext uri="{FF2B5EF4-FFF2-40B4-BE49-F238E27FC236}">
                  <a16:creationId xmlns:a16="http://schemas.microsoft.com/office/drawing/2014/main" id="{0E3D5C14-D1D3-4236-9415-F3C417E6855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;p24">
              <a:extLst>
                <a:ext uri="{FF2B5EF4-FFF2-40B4-BE49-F238E27FC236}">
                  <a16:creationId xmlns:a16="http://schemas.microsoft.com/office/drawing/2014/main" id="{F04C26DF-20B1-463E-B07A-C8686341237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4">
              <a:extLst>
                <a:ext uri="{FF2B5EF4-FFF2-40B4-BE49-F238E27FC236}">
                  <a16:creationId xmlns:a16="http://schemas.microsoft.com/office/drawing/2014/main" id="{035FFB3C-733C-48ED-8D81-18E220A24E2A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4">
              <a:extLst>
                <a:ext uri="{FF2B5EF4-FFF2-40B4-BE49-F238E27FC236}">
                  <a16:creationId xmlns:a16="http://schemas.microsoft.com/office/drawing/2014/main" id="{5A67B953-180F-47A4-A4C1-006EC868E0B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4">
              <a:extLst>
                <a:ext uri="{FF2B5EF4-FFF2-40B4-BE49-F238E27FC236}">
                  <a16:creationId xmlns:a16="http://schemas.microsoft.com/office/drawing/2014/main" id="{27844C03-08F8-46FF-AD8C-FC9AF3D4D14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4">
              <a:extLst>
                <a:ext uri="{FF2B5EF4-FFF2-40B4-BE49-F238E27FC236}">
                  <a16:creationId xmlns:a16="http://schemas.microsoft.com/office/drawing/2014/main" id="{14B2391F-A4AA-48B8-B7AA-E2146DB04DA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4">
              <a:extLst>
                <a:ext uri="{FF2B5EF4-FFF2-40B4-BE49-F238E27FC236}">
                  <a16:creationId xmlns:a16="http://schemas.microsoft.com/office/drawing/2014/main" id="{07F13566-7E16-402E-87B9-01E7477AFD98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4">
              <a:extLst>
                <a:ext uri="{FF2B5EF4-FFF2-40B4-BE49-F238E27FC236}">
                  <a16:creationId xmlns:a16="http://schemas.microsoft.com/office/drawing/2014/main" id="{628D4E0F-C773-4E0A-88AF-1B73960B047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4">
              <a:extLst>
                <a:ext uri="{FF2B5EF4-FFF2-40B4-BE49-F238E27FC236}">
                  <a16:creationId xmlns:a16="http://schemas.microsoft.com/office/drawing/2014/main" id="{ED4A6A2A-0137-40D0-9F64-F54D9FF260D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B9E75FD-FDFE-4861-A29A-3A6B5D458B7E}"/>
              </a:ext>
            </a:extLst>
          </p:cNvPr>
          <p:cNvSpPr txBox="1"/>
          <p:nvPr/>
        </p:nvSpPr>
        <p:spPr>
          <a:xfrm>
            <a:off x="761998" y="1503840"/>
            <a:ext cx="8670759" cy="3044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lnSpc>
                <a:spcPct val="115000"/>
              </a:lnSpc>
            </a:pPr>
            <a:r>
              <a:rPr lang="ko-KR" altLang="ko-KR" sz="2400" dirty="0">
                <a:effectLst/>
                <a:latin typeface="카카오 Regular" panose="020B0600000101010101" pitchFamily="50" charset="-127"/>
                <a:ea typeface="카카오 Regular" panose="020B0600000101010101" pitchFamily="50" charset="-127"/>
              </a:rPr>
              <a:t>&lt;윤상우&gt;</a:t>
            </a:r>
            <a:br>
              <a:rPr lang="en-US" altLang="ko-KR" sz="2400" dirty="0">
                <a:effectLst/>
                <a:latin typeface="카카오 Regular" panose="020B0600000101010101" pitchFamily="50" charset="-127"/>
                <a:ea typeface="카카오 Regular" panose="020B0600000101010101" pitchFamily="50" charset="-127"/>
              </a:rPr>
            </a:br>
            <a:endParaRPr lang="en-US" altLang="ko-KR" sz="24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  <a:cs typeface="Arial Unicode MS"/>
            </a:endParaRPr>
          </a:p>
          <a:p>
            <a:pPr marL="139700">
              <a:lnSpc>
                <a:spcPct val="115000"/>
              </a:lnSpc>
            </a:pPr>
            <a:r>
              <a:rPr lang="ko-KR" altLang="ko-KR" sz="2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-README 작성</a:t>
            </a:r>
            <a:endParaRPr lang="ko-KR" altLang="ko-KR" sz="24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139700">
              <a:lnSpc>
                <a:spcPct val="115000"/>
              </a:lnSpc>
            </a:pPr>
            <a:r>
              <a:rPr lang="ko-KR" altLang="ko-KR" sz="2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-도전과제 생성</a:t>
            </a:r>
            <a:endParaRPr lang="ko-KR" altLang="ko-KR" sz="24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139700">
              <a:lnSpc>
                <a:spcPct val="115000"/>
              </a:lnSpc>
            </a:pPr>
            <a:r>
              <a:rPr lang="ko-KR" altLang="ko-KR" sz="2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-사용하지 않는 코드 삭제</a:t>
            </a:r>
            <a:endParaRPr lang="ko-KR" altLang="ko-KR" sz="24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139700">
              <a:lnSpc>
                <a:spcPct val="115000"/>
              </a:lnSpc>
            </a:pPr>
            <a:r>
              <a:rPr lang="ko-KR" altLang="ko-KR" sz="2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-게임 플레이 도중 레벨 업 시 사운드 크기 초기화 문제 해결 </a:t>
            </a:r>
            <a:endParaRPr lang="en-US" altLang="ko-KR" sz="24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  <a:cs typeface="Arial Unicode MS"/>
            </a:endParaRPr>
          </a:p>
          <a:p>
            <a:pPr marL="139700">
              <a:lnSpc>
                <a:spcPct val="115000"/>
              </a:lnSpc>
            </a:pPr>
            <a:r>
              <a:rPr lang="en-US" altLang="ko-KR" sz="2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 </a:t>
            </a:r>
            <a:r>
              <a:rPr lang="ko-KR" altLang="ko-KR" sz="2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(</a:t>
            </a:r>
            <a:r>
              <a:rPr lang="ko-KR" altLang="ko-KR" sz="2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setting</a:t>
            </a:r>
            <a:r>
              <a:rPr lang="ko-KR" altLang="ko-KR" sz="2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 - 볼륨레벨 숫자는 조절한대로 되어있지만 </a:t>
            </a:r>
            <a:r>
              <a:rPr lang="ko-KR" altLang="ko-KR" sz="2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back을</a:t>
            </a:r>
            <a:r>
              <a:rPr lang="ko-KR" altLang="ko-KR" sz="2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 눌러야 적용)</a:t>
            </a:r>
            <a:endParaRPr lang="ko-KR" altLang="ko-KR" sz="24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3847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04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이후 진행할 사항</a:t>
            </a:r>
          </a:p>
        </p:txBody>
      </p:sp>
      <p:grpSp>
        <p:nvGrpSpPr>
          <p:cNvPr id="28" name="Google Shape;213;p24">
            <a:extLst>
              <a:ext uri="{FF2B5EF4-FFF2-40B4-BE49-F238E27FC236}">
                <a16:creationId xmlns:a16="http://schemas.microsoft.com/office/drawing/2014/main" id="{21C2C93F-1CF2-42D6-8E59-9E0F30B5AC8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9" name="Google Shape;214;p24">
              <a:extLst>
                <a:ext uri="{FF2B5EF4-FFF2-40B4-BE49-F238E27FC236}">
                  <a16:creationId xmlns:a16="http://schemas.microsoft.com/office/drawing/2014/main" id="{EC07BC09-9316-47C7-A90D-1762096E4B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;p24">
              <a:extLst>
                <a:ext uri="{FF2B5EF4-FFF2-40B4-BE49-F238E27FC236}">
                  <a16:creationId xmlns:a16="http://schemas.microsoft.com/office/drawing/2014/main" id="{B869FC71-F17E-4371-A883-F386B25B152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;p24">
              <a:extLst>
                <a:ext uri="{FF2B5EF4-FFF2-40B4-BE49-F238E27FC236}">
                  <a16:creationId xmlns:a16="http://schemas.microsoft.com/office/drawing/2014/main" id="{719819DB-7B25-4E02-BE2B-2413C389B594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;p24">
              <a:extLst>
                <a:ext uri="{FF2B5EF4-FFF2-40B4-BE49-F238E27FC236}">
                  <a16:creationId xmlns:a16="http://schemas.microsoft.com/office/drawing/2014/main" id="{0E3D5C14-D1D3-4236-9415-F3C417E6855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;p24">
              <a:extLst>
                <a:ext uri="{FF2B5EF4-FFF2-40B4-BE49-F238E27FC236}">
                  <a16:creationId xmlns:a16="http://schemas.microsoft.com/office/drawing/2014/main" id="{F04C26DF-20B1-463E-B07A-C8686341237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4">
              <a:extLst>
                <a:ext uri="{FF2B5EF4-FFF2-40B4-BE49-F238E27FC236}">
                  <a16:creationId xmlns:a16="http://schemas.microsoft.com/office/drawing/2014/main" id="{035FFB3C-733C-48ED-8D81-18E220A24E2A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4">
              <a:extLst>
                <a:ext uri="{FF2B5EF4-FFF2-40B4-BE49-F238E27FC236}">
                  <a16:creationId xmlns:a16="http://schemas.microsoft.com/office/drawing/2014/main" id="{5A67B953-180F-47A4-A4C1-006EC868E0B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4">
              <a:extLst>
                <a:ext uri="{FF2B5EF4-FFF2-40B4-BE49-F238E27FC236}">
                  <a16:creationId xmlns:a16="http://schemas.microsoft.com/office/drawing/2014/main" id="{27844C03-08F8-46FF-AD8C-FC9AF3D4D14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4">
              <a:extLst>
                <a:ext uri="{FF2B5EF4-FFF2-40B4-BE49-F238E27FC236}">
                  <a16:creationId xmlns:a16="http://schemas.microsoft.com/office/drawing/2014/main" id="{14B2391F-A4AA-48B8-B7AA-E2146DB04DA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4">
              <a:extLst>
                <a:ext uri="{FF2B5EF4-FFF2-40B4-BE49-F238E27FC236}">
                  <a16:creationId xmlns:a16="http://schemas.microsoft.com/office/drawing/2014/main" id="{07F13566-7E16-402E-87B9-01E7477AFD98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4">
              <a:extLst>
                <a:ext uri="{FF2B5EF4-FFF2-40B4-BE49-F238E27FC236}">
                  <a16:creationId xmlns:a16="http://schemas.microsoft.com/office/drawing/2014/main" id="{628D4E0F-C773-4E0A-88AF-1B73960B047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4">
              <a:extLst>
                <a:ext uri="{FF2B5EF4-FFF2-40B4-BE49-F238E27FC236}">
                  <a16:creationId xmlns:a16="http://schemas.microsoft.com/office/drawing/2014/main" id="{ED4A6A2A-0137-40D0-9F64-F54D9FF260D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B9E75FD-FDFE-4861-A29A-3A6B5D458B7E}"/>
              </a:ext>
            </a:extLst>
          </p:cNvPr>
          <p:cNvSpPr txBox="1"/>
          <p:nvPr/>
        </p:nvSpPr>
        <p:spPr>
          <a:xfrm>
            <a:off x="761998" y="1503840"/>
            <a:ext cx="8670759" cy="3893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lnSpc>
                <a:spcPct val="115000"/>
              </a:lnSpc>
            </a:pPr>
            <a:r>
              <a:rPr lang="ko-KR" altLang="ko-KR" sz="2400" dirty="0">
                <a:effectLst/>
                <a:latin typeface="카카오 Regular" panose="020B0600000101010101" pitchFamily="50" charset="-127"/>
                <a:ea typeface="카카오 Regular" panose="020B0600000101010101" pitchFamily="50" charset="-127"/>
              </a:rPr>
              <a:t>&lt;</a:t>
            </a:r>
            <a:r>
              <a:rPr lang="ko-KR" altLang="en-US" sz="2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안수빈</a:t>
            </a:r>
            <a:r>
              <a:rPr lang="ko-KR" altLang="ko-KR" sz="2400" dirty="0">
                <a:effectLst/>
                <a:latin typeface="카카오 Regular" panose="020B0600000101010101" pitchFamily="50" charset="-127"/>
                <a:ea typeface="카카오 Regular" panose="020B0600000101010101" pitchFamily="50" charset="-127"/>
              </a:rPr>
              <a:t>&gt;</a:t>
            </a:r>
            <a:br>
              <a:rPr lang="en-US" altLang="ko-KR" sz="2400" dirty="0">
                <a:effectLst/>
                <a:latin typeface="카카오 Regular" panose="020B0600000101010101" pitchFamily="50" charset="-127"/>
                <a:ea typeface="카카오 Regular" panose="020B0600000101010101" pitchFamily="50" charset="-127"/>
              </a:rPr>
            </a:br>
            <a:endParaRPr lang="en-US" altLang="ko-KR" sz="24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  <a:cs typeface="Arial Unicode MS"/>
            </a:endParaRPr>
          </a:p>
          <a:p>
            <a:pPr marL="139700">
              <a:lnSpc>
                <a:spcPct val="115000"/>
              </a:lnSpc>
            </a:pPr>
            <a:r>
              <a:rPr lang="ko-KR" altLang="ko-KR" sz="2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- 레인보우 콤보 및 4콤보 이미지 위치 조정</a:t>
            </a:r>
            <a:endParaRPr lang="ko-KR" altLang="ko-KR" sz="24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139700">
              <a:lnSpc>
                <a:spcPct val="115000"/>
              </a:lnSpc>
            </a:pPr>
            <a:r>
              <a:rPr lang="ko-KR" altLang="ko-KR" sz="2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- </a:t>
            </a:r>
            <a:r>
              <a:rPr lang="ko-KR" altLang="ko-KR" sz="2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volume</a:t>
            </a:r>
            <a:r>
              <a:rPr lang="ko-KR" altLang="ko-KR" sz="2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 </a:t>
            </a:r>
            <a:r>
              <a:rPr lang="ko-KR" altLang="ko-KR" sz="2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setting</a:t>
            </a:r>
            <a:r>
              <a:rPr lang="ko-KR" altLang="ko-KR" sz="2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 숫자 및 글자 위치 조정</a:t>
            </a:r>
            <a:endParaRPr lang="ko-KR" altLang="ko-KR" sz="24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139700">
              <a:lnSpc>
                <a:spcPct val="115000"/>
              </a:lnSpc>
            </a:pPr>
            <a:r>
              <a:rPr lang="ko-KR" altLang="ko-KR" sz="2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- </a:t>
            </a:r>
            <a:r>
              <a:rPr lang="ko-KR" altLang="ko-KR" sz="2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combo</a:t>
            </a:r>
            <a:r>
              <a:rPr lang="ko-KR" altLang="ko-KR" sz="2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 11이상일 때 </a:t>
            </a:r>
            <a:r>
              <a:rPr lang="ko-KR" altLang="ko-KR" sz="2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combo</a:t>
            </a:r>
            <a:r>
              <a:rPr lang="ko-KR" altLang="ko-KR" sz="2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 이미지 추가, 사운드 변경</a:t>
            </a:r>
            <a:endParaRPr lang="ko-KR" altLang="ko-KR" sz="24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139700">
              <a:lnSpc>
                <a:spcPct val="115000"/>
              </a:lnSpc>
            </a:pPr>
            <a:r>
              <a:rPr lang="ko-KR" altLang="ko-KR" sz="2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- 게임 오버 이후 </a:t>
            </a:r>
            <a:r>
              <a:rPr lang="ko-KR" altLang="ko-KR" sz="2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resume</a:t>
            </a:r>
            <a:r>
              <a:rPr lang="ko-KR" altLang="ko-KR" sz="2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, </a:t>
            </a:r>
            <a:r>
              <a:rPr lang="ko-KR" altLang="ko-KR" sz="2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restart</a:t>
            </a:r>
            <a:r>
              <a:rPr lang="ko-KR" altLang="ko-KR" sz="2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 </a:t>
            </a:r>
            <a:endParaRPr lang="en-US" altLang="ko-KR" sz="24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  <a:cs typeface="Arial Unicode MS"/>
            </a:endParaRPr>
          </a:p>
          <a:p>
            <a:pPr marL="139700">
              <a:lnSpc>
                <a:spcPct val="115000"/>
              </a:lnSpc>
            </a:pPr>
            <a:r>
              <a:rPr lang="en-US" altLang="ko-KR" sz="2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   </a:t>
            </a:r>
            <a:r>
              <a:rPr lang="ko-KR" altLang="ko-KR" sz="2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(</a:t>
            </a:r>
            <a:r>
              <a:rPr lang="ko-KR" altLang="ko-KR" sz="2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resume은</a:t>
            </a:r>
            <a:r>
              <a:rPr lang="ko-KR" altLang="ko-KR" sz="2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 게임 재개, </a:t>
            </a:r>
            <a:r>
              <a:rPr lang="ko-KR" altLang="ko-KR" sz="2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restart는</a:t>
            </a:r>
            <a:r>
              <a:rPr lang="ko-KR" altLang="ko-KR" sz="2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 첫 화면으로)</a:t>
            </a:r>
            <a:endParaRPr lang="ko-KR" altLang="ko-KR" sz="24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139700">
              <a:lnSpc>
                <a:spcPct val="115000"/>
              </a:lnSpc>
            </a:pPr>
            <a:r>
              <a:rPr lang="ko-KR" altLang="ko-KR" sz="2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 </a:t>
            </a:r>
            <a:endParaRPr lang="ko-KR" altLang="ko-KR" sz="24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139700">
              <a:lnSpc>
                <a:spcPct val="115000"/>
              </a:lnSpc>
            </a:pPr>
            <a:endParaRPr lang="ko-KR" altLang="ko-KR" sz="24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91821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04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이후 진행할 사항</a:t>
            </a:r>
          </a:p>
        </p:txBody>
      </p:sp>
      <p:grpSp>
        <p:nvGrpSpPr>
          <p:cNvPr id="28" name="Google Shape;213;p24">
            <a:extLst>
              <a:ext uri="{FF2B5EF4-FFF2-40B4-BE49-F238E27FC236}">
                <a16:creationId xmlns:a16="http://schemas.microsoft.com/office/drawing/2014/main" id="{21C2C93F-1CF2-42D6-8E59-9E0F30B5AC8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9" name="Google Shape;214;p24">
              <a:extLst>
                <a:ext uri="{FF2B5EF4-FFF2-40B4-BE49-F238E27FC236}">
                  <a16:creationId xmlns:a16="http://schemas.microsoft.com/office/drawing/2014/main" id="{EC07BC09-9316-47C7-A90D-1762096E4B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;p24">
              <a:extLst>
                <a:ext uri="{FF2B5EF4-FFF2-40B4-BE49-F238E27FC236}">
                  <a16:creationId xmlns:a16="http://schemas.microsoft.com/office/drawing/2014/main" id="{B869FC71-F17E-4371-A883-F386B25B152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;p24">
              <a:extLst>
                <a:ext uri="{FF2B5EF4-FFF2-40B4-BE49-F238E27FC236}">
                  <a16:creationId xmlns:a16="http://schemas.microsoft.com/office/drawing/2014/main" id="{719819DB-7B25-4E02-BE2B-2413C389B594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;p24">
              <a:extLst>
                <a:ext uri="{FF2B5EF4-FFF2-40B4-BE49-F238E27FC236}">
                  <a16:creationId xmlns:a16="http://schemas.microsoft.com/office/drawing/2014/main" id="{0E3D5C14-D1D3-4236-9415-F3C417E6855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;p24">
              <a:extLst>
                <a:ext uri="{FF2B5EF4-FFF2-40B4-BE49-F238E27FC236}">
                  <a16:creationId xmlns:a16="http://schemas.microsoft.com/office/drawing/2014/main" id="{F04C26DF-20B1-463E-B07A-C8686341237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4">
              <a:extLst>
                <a:ext uri="{FF2B5EF4-FFF2-40B4-BE49-F238E27FC236}">
                  <a16:creationId xmlns:a16="http://schemas.microsoft.com/office/drawing/2014/main" id="{035FFB3C-733C-48ED-8D81-18E220A24E2A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4">
              <a:extLst>
                <a:ext uri="{FF2B5EF4-FFF2-40B4-BE49-F238E27FC236}">
                  <a16:creationId xmlns:a16="http://schemas.microsoft.com/office/drawing/2014/main" id="{5A67B953-180F-47A4-A4C1-006EC868E0B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4">
              <a:extLst>
                <a:ext uri="{FF2B5EF4-FFF2-40B4-BE49-F238E27FC236}">
                  <a16:creationId xmlns:a16="http://schemas.microsoft.com/office/drawing/2014/main" id="{27844C03-08F8-46FF-AD8C-FC9AF3D4D14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4">
              <a:extLst>
                <a:ext uri="{FF2B5EF4-FFF2-40B4-BE49-F238E27FC236}">
                  <a16:creationId xmlns:a16="http://schemas.microsoft.com/office/drawing/2014/main" id="{14B2391F-A4AA-48B8-B7AA-E2146DB04DA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4">
              <a:extLst>
                <a:ext uri="{FF2B5EF4-FFF2-40B4-BE49-F238E27FC236}">
                  <a16:creationId xmlns:a16="http://schemas.microsoft.com/office/drawing/2014/main" id="{07F13566-7E16-402E-87B9-01E7477AFD98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4">
              <a:extLst>
                <a:ext uri="{FF2B5EF4-FFF2-40B4-BE49-F238E27FC236}">
                  <a16:creationId xmlns:a16="http://schemas.microsoft.com/office/drawing/2014/main" id="{628D4E0F-C773-4E0A-88AF-1B73960B047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4">
              <a:extLst>
                <a:ext uri="{FF2B5EF4-FFF2-40B4-BE49-F238E27FC236}">
                  <a16:creationId xmlns:a16="http://schemas.microsoft.com/office/drawing/2014/main" id="{ED4A6A2A-0137-40D0-9F64-F54D9FF260D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B9E75FD-FDFE-4861-A29A-3A6B5D458B7E}"/>
              </a:ext>
            </a:extLst>
          </p:cNvPr>
          <p:cNvSpPr txBox="1"/>
          <p:nvPr/>
        </p:nvSpPr>
        <p:spPr>
          <a:xfrm>
            <a:off x="761998" y="1503840"/>
            <a:ext cx="8670759" cy="2619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>
              <a:lnSpc>
                <a:spcPct val="115000"/>
              </a:lnSpc>
            </a:pPr>
            <a:r>
              <a:rPr lang="ko-KR" altLang="ko-KR" sz="2400" dirty="0">
                <a:effectLst/>
                <a:latin typeface="카카오 Regular" panose="020B0600000101010101" pitchFamily="50" charset="-127"/>
                <a:ea typeface="카카오 Regular" panose="020B0600000101010101" pitchFamily="50" charset="-127"/>
              </a:rPr>
              <a:t>&lt;</a:t>
            </a:r>
            <a:r>
              <a:rPr lang="ko-KR" altLang="en-US" sz="2400" dirty="0">
                <a:effectLst/>
                <a:latin typeface="카카오 Regular" panose="020B0600000101010101" pitchFamily="50" charset="-127"/>
                <a:ea typeface="카카오 Regular" panose="020B0600000101010101" pitchFamily="50" charset="-127"/>
              </a:rPr>
              <a:t>박신영</a:t>
            </a:r>
            <a:r>
              <a:rPr lang="ko-KR" altLang="ko-KR" sz="2400" dirty="0">
                <a:effectLst/>
                <a:latin typeface="카카오 Regular" panose="020B0600000101010101" pitchFamily="50" charset="-127"/>
                <a:ea typeface="카카오 Regular" panose="020B0600000101010101" pitchFamily="50" charset="-127"/>
              </a:rPr>
              <a:t>&gt;</a:t>
            </a:r>
            <a:br>
              <a:rPr lang="en-US" altLang="ko-KR" sz="2400" dirty="0">
                <a:effectLst/>
                <a:latin typeface="카카오 Regular" panose="020B0600000101010101" pitchFamily="50" charset="-127"/>
                <a:ea typeface="카카오 Regular" panose="020B0600000101010101" pitchFamily="50" charset="-127"/>
              </a:rPr>
            </a:br>
            <a:endParaRPr lang="en-US" altLang="ko-KR" sz="24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  <a:cs typeface="Arial Unicode MS"/>
            </a:endParaRPr>
          </a:p>
          <a:p>
            <a:pPr marL="139700">
              <a:lnSpc>
                <a:spcPct val="115000"/>
              </a:lnSpc>
            </a:pPr>
            <a:r>
              <a:rPr lang="ko-KR" altLang="ko-KR" sz="2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- </a:t>
            </a:r>
            <a:r>
              <a:rPr lang="ko-KR" altLang="ko-KR" sz="2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difficulty</a:t>
            </a:r>
            <a:r>
              <a:rPr lang="ko-KR" altLang="ko-KR" sz="2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 </a:t>
            </a:r>
            <a:r>
              <a:rPr lang="ko-KR" altLang="ko-KR" sz="2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mode에</a:t>
            </a:r>
            <a:r>
              <a:rPr lang="ko-KR" altLang="ko-KR" sz="2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 아이템 사용 횟수 제한 추가</a:t>
            </a:r>
            <a:endParaRPr lang="ko-KR" altLang="ko-KR" sz="24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139700">
              <a:lnSpc>
                <a:spcPct val="115000"/>
              </a:lnSpc>
            </a:pPr>
            <a:r>
              <a:rPr lang="ko-KR" altLang="ko-KR" sz="2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- 데이터베이스 (게임 연동 및 아이템, 골드 연결)</a:t>
            </a:r>
            <a:endParaRPr lang="ko-KR" altLang="ko-KR" sz="24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139700">
              <a:lnSpc>
                <a:spcPct val="115000"/>
              </a:lnSpc>
            </a:pPr>
            <a:r>
              <a:rPr lang="ko-KR" altLang="ko-KR" sz="2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- </a:t>
            </a:r>
            <a:r>
              <a:rPr lang="ko-KR" altLang="ko-KR" sz="2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time</a:t>
            </a:r>
            <a:r>
              <a:rPr lang="ko-KR" altLang="ko-KR" sz="2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 </a:t>
            </a:r>
            <a:r>
              <a:rPr lang="ko-KR" altLang="ko-KR" sz="2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attack</a:t>
            </a:r>
            <a:r>
              <a:rPr lang="ko-KR" altLang="ko-KR" sz="2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 모드 </a:t>
            </a:r>
            <a:r>
              <a:rPr lang="ko-KR" altLang="en-US" sz="2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오류 </a:t>
            </a:r>
            <a:r>
              <a:rPr lang="ko-KR" altLang="ko-KR" sz="2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수정 </a:t>
            </a:r>
            <a:endParaRPr lang="ko-KR" altLang="ko-KR" sz="24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139700">
              <a:lnSpc>
                <a:spcPct val="115000"/>
              </a:lnSpc>
            </a:pPr>
            <a:endParaRPr lang="ko-KR" altLang="ko-KR" sz="24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9598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E4B150-BAE9-4F8B-BBC9-9748A02874F3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Q&amp;A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7" name="Google Shape;213;p24">
            <a:extLst>
              <a:ext uri="{FF2B5EF4-FFF2-40B4-BE49-F238E27FC236}">
                <a16:creationId xmlns:a16="http://schemas.microsoft.com/office/drawing/2014/main" id="{EB27AD2C-D434-4E03-9EF3-A9B61C26A690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8" name="Google Shape;214;p24">
              <a:extLst>
                <a:ext uri="{FF2B5EF4-FFF2-40B4-BE49-F238E27FC236}">
                  <a16:creationId xmlns:a16="http://schemas.microsoft.com/office/drawing/2014/main" id="{DDB72B63-9F42-4D2C-AA73-13F6731B92C4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5;p24">
              <a:extLst>
                <a:ext uri="{FF2B5EF4-FFF2-40B4-BE49-F238E27FC236}">
                  <a16:creationId xmlns:a16="http://schemas.microsoft.com/office/drawing/2014/main" id="{4450C908-928F-4519-A419-0B6F8457EBCC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6;p24">
              <a:extLst>
                <a:ext uri="{FF2B5EF4-FFF2-40B4-BE49-F238E27FC236}">
                  <a16:creationId xmlns:a16="http://schemas.microsoft.com/office/drawing/2014/main" id="{3B7A9F80-7217-4DB3-9ADD-FD1A9E9D9568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7;p24">
              <a:extLst>
                <a:ext uri="{FF2B5EF4-FFF2-40B4-BE49-F238E27FC236}">
                  <a16:creationId xmlns:a16="http://schemas.microsoft.com/office/drawing/2014/main" id="{0B21750E-2826-4DE4-BA7E-5B43BA80B4B8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8;p24">
              <a:extLst>
                <a:ext uri="{FF2B5EF4-FFF2-40B4-BE49-F238E27FC236}">
                  <a16:creationId xmlns:a16="http://schemas.microsoft.com/office/drawing/2014/main" id="{BBBAE3BA-B0DC-4607-83C3-38E542EAEE76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9;p24">
              <a:extLst>
                <a:ext uri="{FF2B5EF4-FFF2-40B4-BE49-F238E27FC236}">
                  <a16:creationId xmlns:a16="http://schemas.microsoft.com/office/drawing/2014/main" id="{67506132-368C-4AA8-AEDA-B416F6D8190E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0;p24">
              <a:extLst>
                <a:ext uri="{FF2B5EF4-FFF2-40B4-BE49-F238E27FC236}">
                  <a16:creationId xmlns:a16="http://schemas.microsoft.com/office/drawing/2014/main" id="{283659CF-2789-4305-9042-765CBE5185E1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1;p24">
              <a:extLst>
                <a:ext uri="{FF2B5EF4-FFF2-40B4-BE49-F238E27FC236}">
                  <a16:creationId xmlns:a16="http://schemas.microsoft.com/office/drawing/2014/main" id="{0B8472AA-AF5C-48D3-B9CC-DB05979424F1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2;p24">
              <a:extLst>
                <a:ext uri="{FF2B5EF4-FFF2-40B4-BE49-F238E27FC236}">
                  <a16:creationId xmlns:a16="http://schemas.microsoft.com/office/drawing/2014/main" id="{03F084E3-183A-4A76-8855-97D8B7563E00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3;p24">
              <a:extLst>
                <a:ext uri="{FF2B5EF4-FFF2-40B4-BE49-F238E27FC236}">
                  <a16:creationId xmlns:a16="http://schemas.microsoft.com/office/drawing/2014/main" id="{F72E80F9-6991-48E7-AAA3-EC6A043972D9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4;p24">
              <a:extLst>
                <a:ext uri="{FF2B5EF4-FFF2-40B4-BE49-F238E27FC236}">
                  <a16:creationId xmlns:a16="http://schemas.microsoft.com/office/drawing/2014/main" id="{1C6E1BFF-8832-409F-9F00-E0C0262056F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5;p24">
              <a:extLst>
                <a:ext uri="{FF2B5EF4-FFF2-40B4-BE49-F238E27FC236}">
                  <a16:creationId xmlns:a16="http://schemas.microsoft.com/office/drawing/2014/main" id="{0B0CF8F0-E61C-490C-8994-D69B86E88A96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AA735C9-39A5-49E4-8DA4-3D2707D1FA88}"/>
              </a:ext>
            </a:extLst>
          </p:cNvPr>
          <p:cNvSpPr txBox="1"/>
          <p:nvPr/>
        </p:nvSpPr>
        <p:spPr>
          <a:xfrm>
            <a:off x="2960570" y="2803976"/>
            <a:ext cx="60976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Q&amp;A</a:t>
            </a:r>
            <a:endParaRPr lang="ko-KR" altLang="en-US" sz="44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1496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13;p24">
            <a:extLst>
              <a:ext uri="{FF2B5EF4-FFF2-40B4-BE49-F238E27FC236}">
                <a16:creationId xmlns:a16="http://schemas.microsoft.com/office/drawing/2014/main" id="{6613DBEF-EBD8-4F08-9D71-95922B49070D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4" name="Google Shape;214;p24">
              <a:extLst>
                <a:ext uri="{FF2B5EF4-FFF2-40B4-BE49-F238E27FC236}">
                  <a16:creationId xmlns:a16="http://schemas.microsoft.com/office/drawing/2014/main" id="{82D00D8C-DAE4-4880-B454-91EF4E9FAF77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5;p24">
              <a:extLst>
                <a:ext uri="{FF2B5EF4-FFF2-40B4-BE49-F238E27FC236}">
                  <a16:creationId xmlns:a16="http://schemas.microsoft.com/office/drawing/2014/main" id="{0FB9691A-84ED-4FE9-8EE6-F1FC9E1CA5EB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6;p24">
              <a:extLst>
                <a:ext uri="{FF2B5EF4-FFF2-40B4-BE49-F238E27FC236}">
                  <a16:creationId xmlns:a16="http://schemas.microsoft.com/office/drawing/2014/main" id="{7FA1787E-889A-46E0-9320-4E380FF0C545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7;p24">
              <a:extLst>
                <a:ext uri="{FF2B5EF4-FFF2-40B4-BE49-F238E27FC236}">
                  <a16:creationId xmlns:a16="http://schemas.microsoft.com/office/drawing/2014/main" id="{59F33D5C-246E-4722-941E-6DEA12277375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8;p24">
              <a:extLst>
                <a:ext uri="{FF2B5EF4-FFF2-40B4-BE49-F238E27FC236}">
                  <a16:creationId xmlns:a16="http://schemas.microsoft.com/office/drawing/2014/main" id="{7AC1E691-B016-492B-BC4F-E22874F520C7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9;p24">
              <a:extLst>
                <a:ext uri="{FF2B5EF4-FFF2-40B4-BE49-F238E27FC236}">
                  <a16:creationId xmlns:a16="http://schemas.microsoft.com/office/drawing/2014/main" id="{6DC0647D-454E-4AD0-A946-248237A7CFBF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0;p24">
              <a:extLst>
                <a:ext uri="{FF2B5EF4-FFF2-40B4-BE49-F238E27FC236}">
                  <a16:creationId xmlns:a16="http://schemas.microsoft.com/office/drawing/2014/main" id="{0ABFAC25-693C-4B8F-AB8A-8885A6C31FF2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1;p24">
              <a:extLst>
                <a:ext uri="{FF2B5EF4-FFF2-40B4-BE49-F238E27FC236}">
                  <a16:creationId xmlns:a16="http://schemas.microsoft.com/office/drawing/2014/main" id="{C9A42D7B-0D35-433B-AE23-12AE951855BA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2;p24">
              <a:extLst>
                <a:ext uri="{FF2B5EF4-FFF2-40B4-BE49-F238E27FC236}">
                  <a16:creationId xmlns:a16="http://schemas.microsoft.com/office/drawing/2014/main" id="{A6C572A3-2208-4A08-8E12-D05E56B4139D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3;p24">
              <a:extLst>
                <a:ext uri="{FF2B5EF4-FFF2-40B4-BE49-F238E27FC236}">
                  <a16:creationId xmlns:a16="http://schemas.microsoft.com/office/drawing/2014/main" id="{17049CA5-AEE1-4A01-8D0D-8F0E64D65FC3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4;p24">
              <a:extLst>
                <a:ext uri="{FF2B5EF4-FFF2-40B4-BE49-F238E27FC236}">
                  <a16:creationId xmlns:a16="http://schemas.microsoft.com/office/drawing/2014/main" id="{97686DA7-796B-4BD5-9C86-6765ADDCC18B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5;p24">
              <a:extLst>
                <a:ext uri="{FF2B5EF4-FFF2-40B4-BE49-F238E27FC236}">
                  <a16:creationId xmlns:a16="http://schemas.microsoft.com/office/drawing/2014/main" id="{7ED3A7DD-885F-4D51-AB56-D968A28815F3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32ABE33-02A6-4AFF-8B5A-4DAE8A9C47A0}"/>
              </a:ext>
            </a:extLst>
          </p:cNvPr>
          <p:cNvSpPr txBox="1"/>
          <p:nvPr/>
        </p:nvSpPr>
        <p:spPr>
          <a:xfrm>
            <a:off x="2960570" y="2803976"/>
            <a:ext cx="60976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THANK YOU</a:t>
            </a:r>
            <a:endParaRPr lang="ko-KR" altLang="en-US" sz="44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74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01 </a:t>
            </a:r>
            <a:r>
              <a:rPr lang="en-US" altLang="ko-KR" sz="26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PBSPYTRIS </a:t>
            </a:r>
            <a:r>
              <a:rPr lang="ko-KR" altLang="en-US" sz="26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소개</a:t>
            </a:r>
            <a:endParaRPr lang="ko-KR" altLang="en-US" sz="2600" b="1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1E34AB-0190-468D-8B49-61F8AD5FF9D4}"/>
              </a:ext>
            </a:extLst>
          </p:cNvPr>
          <p:cNvSpPr txBox="1"/>
          <p:nvPr/>
        </p:nvSpPr>
        <p:spPr>
          <a:xfrm>
            <a:off x="365760" y="1017171"/>
            <a:ext cx="8277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3. </a:t>
            </a:r>
            <a:r>
              <a:rPr lang="ko-KR" altLang="en-US" sz="22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게임 모드</a:t>
            </a:r>
            <a:endParaRPr lang="en-US" altLang="ko-KR" sz="22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42" name="Google Shape;213;p24">
            <a:extLst>
              <a:ext uri="{FF2B5EF4-FFF2-40B4-BE49-F238E27FC236}">
                <a16:creationId xmlns:a16="http://schemas.microsoft.com/office/drawing/2014/main" id="{40FE204F-726F-48C5-B8FA-002FEA68AF38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46" name="Google Shape;214;p24">
              <a:extLst>
                <a:ext uri="{FF2B5EF4-FFF2-40B4-BE49-F238E27FC236}">
                  <a16:creationId xmlns:a16="http://schemas.microsoft.com/office/drawing/2014/main" id="{08C53157-5BC9-4B17-B5A6-BAB3FAF3F8FE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5;p24">
              <a:extLst>
                <a:ext uri="{FF2B5EF4-FFF2-40B4-BE49-F238E27FC236}">
                  <a16:creationId xmlns:a16="http://schemas.microsoft.com/office/drawing/2014/main" id="{11BB580D-2F5C-42DD-8E0D-5CC0C4CB735C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6;p24">
              <a:extLst>
                <a:ext uri="{FF2B5EF4-FFF2-40B4-BE49-F238E27FC236}">
                  <a16:creationId xmlns:a16="http://schemas.microsoft.com/office/drawing/2014/main" id="{C80B45D2-6465-4278-A333-9F4764FB8043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7;p24">
              <a:extLst>
                <a:ext uri="{FF2B5EF4-FFF2-40B4-BE49-F238E27FC236}">
                  <a16:creationId xmlns:a16="http://schemas.microsoft.com/office/drawing/2014/main" id="{0AC6D59A-860A-48EF-B4DB-DF6A8E13D53D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8;p24">
              <a:extLst>
                <a:ext uri="{FF2B5EF4-FFF2-40B4-BE49-F238E27FC236}">
                  <a16:creationId xmlns:a16="http://schemas.microsoft.com/office/drawing/2014/main" id="{5C0024B9-C505-4553-ACB6-0FBA4CA003B3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9;p24">
              <a:extLst>
                <a:ext uri="{FF2B5EF4-FFF2-40B4-BE49-F238E27FC236}">
                  <a16:creationId xmlns:a16="http://schemas.microsoft.com/office/drawing/2014/main" id="{5C63AA50-1F53-4BAC-95B1-4A4DAA48C735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0;p24">
              <a:extLst>
                <a:ext uri="{FF2B5EF4-FFF2-40B4-BE49-F238E27FC236}">
                  <a16:creationId xmlns:a16="http://schemas.microsoft.com/office/drawing/2014/main" id="{B4D5D57D-11F9-459C-B1FC-43E3A028AB19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1;p24">
              <a:extLst>
                <a:ext uri="{FF2B5EF4-FFF2-40B4-BE49-F238E27FC236}">
                  <a16:creationId xmlns:a16="http://schemas.microsoft.com/office/drawing/2014/main" id="{9D2C030C-33DD-4474-A8F8-FEB4E106C959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2;p24">
              <a:extLst>
                <a:ext uri="{FF2B5EF4-FFF2-40B4-BE49-F238E27FC236}">
                  <a16:creationId xmlns:a16="http://schemas.microsoft.com/office/drawing/2014/main" id="{859FEC35-280A-46F6-8D2B-7EC3DABAF7F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3;p24">
              <a:extLst>
                <a:ext uri="{FF2B5EF4-FFF2-40B4-BE49-F238E27FC236}">
                  <a16:creationId xmlns:a16="http://schemas.microsoft.com/office/drawing/2014/main" id="{0650C8F7-4132-43BF-85C9-E884DE434CB7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4;p24">
              <a:extLst>
                <a:ext uri="{FF2B5EF4-FFF2-40B4-BE49-F238E27FC236}">
                  <a16:creationId xmlns:a16="http://schemas.microsoft.com/office/drawing/2014/main" id="{2A2ABF89-FC4C-4529-9099-F713BC366EB2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5;p24">
              <a:extLst>
                <a:ext uri="{FF2B5EF4-FFF2-40B4-BE49-F238E27FC236}">
                  <a16:creationId xmlns:a16="http://schemas.microsoft.com/office/drawing/2014/main" id="{A5DEB267-8154-4995-821E-9CBDEC26981D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2C7E60A-E0E6-4E59-9D7C-21AAEE5F7D3C}"/>
              </a:ext>
            </a:extLst>
          </p:cNvPr>
          <p:cNvSpPr txBox="1"/>
          <p:nvPr/>
        </p:nvSpPr>
        <p:spPr>
          <a:xfrm>
            <a:off x="365760" y="1459246"/>
            <a:ext cx="2021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1) Single </a:t>
            </a:r>
          </a:p>
          <a:p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일반 </a:t>
            </a:r>
            <a:r>
              <a:rPr lang="ko-KR" altLang="en-US" sz="14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테트리스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게임 모드</a:t>
            </a:r>
            <a:r>
              <a:rPr lang="en-US" altLang="ko-KR" sz="1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CB2DC7-F8D2-427E-AABC-3D582663A7D3}"/>
              </a:ext>
            </a:extLst>
          </p:cNvPr>
          <p:cNvSpPr txBox="1"/>
          <p:nvPr/>
        </p:nvSpPr>
        <p:spPr>
          <a:xfrm>
            <a:off x="365760" y="4024086"/>
            <a:ext cx="4221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2) Gravity </a:t>
            </a:r>
          </a:p>
          <a:p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블록이 쌓일 때 아래가 빈칸일 시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블록이 아래로 내려가 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비워진 빈칸을 채우고 내려간 블록은 장애물 블록으로 변함</a:t>
            </a:r>
            <a:endParaRPr lang="en-US" altLang="ko-KR" sz="16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92675E-544E-47B6-9A4A-B8794CF4F52A}"/>
              </a:ext>
            </a:extLst>
          </p:cNvPr>
          <p:cNvSpPr txBox="1"/>
          <p:nvPr/>
        </p:nvSpPr>
        <p:spPr>
          <a:xfrm>
            <a:off x="6091739" y="1227715"/>
            <a:ext cx="62296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3) Attack</a:t>
            </a:r>
          </a:p>
          <a:p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제한시간 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(30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초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)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내에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콤보를 만들지 못하면 맨 밑에 장애물 블록 줄이 생성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제한시간 내에 콤보를 만들거나 장애물 블록 줄이 생성되면 제한시간이 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30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초로 재설정</a:t>
            </a:r>
            <a:endParaRPr lang="en-US" altLang="ko-KR" sz="16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4B720B-6DC8-48C5-B67C-7E2A5CAEAC49}"/>
              </a:ext>
            </a:extLst>
          </p:cNvPr>
          <p:cNvSpPr txBox="1"/>
          <p:nvPr/>
        </p:nvSpPr>
        <p:spPr>
          <a:xfrm>
            <a:off x="6162335" y="4032743"/>
            <a:ext cx="4635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4) Time</a:t>
            </a:r>
            <a:r>
              <a:rPr lang="ko-KR" altLang="en-US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Attack </a:t>
            </a:r>
          </a:p>
          <a:p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제한시간 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60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초가 주어지고 콤보를 만들 때마다 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5</a:t>
            </a:r>
            <a:r>
              <a:rPr lang="ko-KR" altLang="en-US" sz="14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초씩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시간이 증가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제한시간이 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이 되면 게임 오버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F772188-0CF8-4038-B015-79310ADC778B}"/>
              </a:ext>
            </a:extLst>
          </p:cNvPr>
          <p:cNvPicPr/>
          <p:nvPr/>
        </p:nvPicPr>
        <p:blipFill rotWithShape="1">
          <a:blip r:embed="rId2"/>
          <a:srcRect l="602" r="1147" b="1596"/>
          <a:stretch/>
        </p:blipFill>
        <p:spPr bwMode="auto">
          <a:xfrm>
            <a:off x="504238" y="2023311"/>
            <a:ext cx="3008983" cy="18018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BA1943F-53FC-4B9E-9990-442786D7391B}"/>
              </a:ext>
            </a:extLst>
          </p:cNvPr>
          <p:cNvPicPr/>
          <p:nvPr/>
        </p:nvPicPr>
        <p:blipFill rotWithShape="1">
          <a:blip r:embed="rId3"/>
          <a:srcRect t="1182" r="18565"/>
          <a:stretch/>
        </p:blipFill>
        <p:spPr>
          <a:xfrm>
            <a:off x="6251636" y="2019014"/>
            <a:ext cx="3284009" cy="200507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2323128-7E44-43AF-A37C-57ACF1E6106F}"/>
              </a:ext>
            </a:extLst>
          </p:cNvPr>
          <p:cNvPicPr/>
          <p:nvPr/>
        </p:nvPicPr>
        <p:blipFill rotWithShape="1">
          <a:blip r:embed="rId4"/>
          <a:srcRect l="9570" t="31530" r="43466"/>
          <a:stretch/>
        </p:blipFill>
        <p:spPr bwMode="auto">
          <a:xfrm>
            <a:off x="504238" y="4761159"/>
            <a:ext cx="2059807" cy="17927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34EA05A-F4D7-44FA-9C9A-C2F536C2C642}"/>
              </a:ext>
            </a:extLst>
          </p:cNvPr>
          <p:cNvPicPr/>
          <p:nvPr/>
        </p:nvPicPr>
        <p:blipFill rotWithShape="1">
          <a:blip r:embed="rId5"/>
          <a:srcRect l="7494" t="35362" r="45216" b="2133"/>
          <a:stretch/>
        </p:blipFill>
        <p:spPr bwMode="auto">
          <a:xfrm>
            <a:off x="3279157" y="4793527"/>
            <a:ext cx="2228191" cy="17799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3AF9956-B49D-490D-80D5-BA125AB6AFFD}"/>
              </a:ext>
            </a:extLst>
          </p:cNvPr>
          <p:cNvPicPr/>
          <p:nvPr/>
        </p:nvPicPr>
        <p:blipFill rotWithShape="1">
          <a:blip r:embed="rId6"/>
          <a:srcRect b="1155"/>
          <a:stretch/>
        </p:blipFill>
        <p:spPr bwMode="auto">
          <a:xfrm>
            <a:off x="6293649" y="4793527"/>
            <a:ext cx="2863850" cy="169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Picture 4">
            <a:extLst>
              <a:ext uri="{FF2B5EF4-FFF2-40B4-BE49-F238E27FC236}">
                <a16:creationId xmlns:a16="http://schemas.microsoft.com/office/drawing/2014/main" id="{0DA30AC1-9002-4509-AAE7-74E2BA04F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238" y="5582461"/>
            <a:ext cx="4667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01 </a:t>
            </a:r>
            <a:r>
              <a:rPr lang="en-US" altLang="ko-KR" sz="26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PBSPYTRIS </a:t>
            </a:r>
            <a:r>
              <a:rPr lang="ko-KR" altLang="en-US" sz="26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소개</a:t>
            </a:r>
            <a:endParaRPr lang="ko-KR" altLang="en-US" sz="2600" b="1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1E34AB-0190-468D-8B49-61F8AD5FF9D4}"/>
              </a:ext>
            </a:extLst>
          </p:cNvPr>
          <p:cNvSpPr txBox="1"/>
          <p:nvPr/>
        </p:nvSpPr>
        <p:spPr>
          <a:xfrm>
            <a:off x="356135" y="1017172"/>
            <a:ext cx="8277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4. </a:t>
            </a:r>
            <a:r>
              <a:rPr lang="ko-KR" altLang="en-US" sz="22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플레이 모드</a:t>
            </a:r>
            <a:endParaRPr lang="en-US" altLang="ko-KR" sz="22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42" name="Google Shape;213;p24">
            <a:extLst>
              <a:ext uri="{FF2B5EF4-FFF2-40B4-BE49-F238E27FC236}">
                <a16:creationId xmlns:a16="http://schemas.microsoft.com/office/drawing/2014/main" id="{40FE204F-726F-48C5-B8FA-002FEA68AF38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46" name="Google Shape;214;p24">
              <a:extLst>
                <a:ext uri="{FF2B5EF4-FFF2-40B4-BE49-F238E27FC236}">
                  <a16:creationId xmlns:a16="http://schemas.microsoft.com/office/drawing/2014/main" id="{08C53157-5BC9-4B17-B5A6-BAB3FAF3F8FE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5;p24">
              <a:extLst>
                <a:ext uri="{FF2B5EF4-FFF2-40B4-BE49-F238E27FC236}">
                  <a16:creationId xmlns:a16="http://schemas.microsoft.com/office/drawing/2014/main" id="{11BB580D-2F5C-42DD-8E0D-5CC0C4CB735C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6;p24">
              <a:extLst>
                <a:ext uri="{FF2B5EF4-FFF2-40B4-BE49-F238E27FC236}">
                  <a16:creationId xmlns:a16="http://schemas.microsoft.com/office/drawing/2014/main" id="{C80B45D2-6465-4278-A333-9F4764FB8043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7;p24">
              <a:extLst>
                <a:ext uri="{FF2B5EF4-FFF2-40B4-BE49-F238E27FC236}">
                  <a16:creationId xmlns:a16="http://schemas.microsoft.com/office/drawing/2014/main" id="{0AC6D59A-860A-48EF-B4DB-DF6A8E13D53D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8;p24">
              <a:extLst>
                <a:ext uri="{FF2B5EF4-FFF2-40B4-BE49-F238E27FC236}">
                  <a16:creationId xmlns:a16="http://schemas.microsoft.com/office/drawing/2014/main" id="{5C0024B9-C505-4553-ACB6-0FBA4CA003B3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9;p24">
              <a:extLst>
                <a:ext uri="{FF2B5EF4-FFF2-40B4-BE49-F238E27FC236}">
                  <a16:creationId xmlns:a16="http://schemas.microsoft.com/office/drawing/2014/main" id="{5C63AA50-1F53-4BAC-95B1-4A4DAA48C735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0;p24">
              <a:extLst>
                <a:ext uri="{FF2B5EF4-FFF2-40B4-BE49-F238E27FC236}">
                  <a16:creationId xmlns:a16="http://schemas.microsoft.com/office/drawing/2014/main" id="{B4D5D57D-11F9-459C-B1FC-43E3A028AB19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1;p24">
              <a:extLst>
                <a:ext uri="{FF2B5EF4-FFF2-40B4-BE49-F238E27FC236}">
                  <a16:creationId xmlns:a16="http://schemas.microsoft.com/office/drawing/2014/main" id="{9D2C030C-33DD-4474-A8F8-FEB4E106C959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2;p24">
              <a:extLst>
                <a:ext uri="{FF2B5EF4-FFF2-40B4-BE49-F238E27FC236}">
                  <a16:creationId xmlns:a16="http://schemas.microsoft.com/office/drawing/2014/main" id="{859FEC35-280A-46F6-8D2B-7EC3DABAF7F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3;p24">
              <a:extLst>
                <a:ext uri="{FF2B5EF4-FFF2-40B4-BE49-F238E27FC236}">
                  <a16:creationId xmlns:a16="http://schemas.microsoft.com/office/drawing/2014/main" id="{0650C8F7-4132-43BF-85C9-E884DE434CB7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4;p24">
              <a:extLst>
                <a:ext uri="{FF2B5EF4-FFF2-40B4-BE49-F238E27FC236}">
                  <a16:creationId xmlns:a16="http://schemas.microsoft.com/office/drawing/2014/main" id="{2A2ABF89-FC4C-4529-9099-F713BC366EB2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5;p24">
              <a:extLst>
                <a:ext uri="{FF2B5EF4-FFF2-40B4-BE49-F238E27FC236}">
                  <a16:creationId xmlns:a16="http://schemas.microsoft.com/office/drawing/2014/main" id="{A5DEB267-8154-4995-821E-9CBDEC26981D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432A8CC-E33A-45AD-A0D6-0DDE4DCF7830}"/>
              </a:ext>
            </a:extLst>
          </p:cNvPr>
          <p:cNvSpPr txBox="1"/>
          <p:nvPr/>
        </p:nvSpPr>
        <p:spPr>
          <a:xfrm>
            <a:off x="6096000" y="1920462"/>
            <a:ext cx="19856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1) Single </a:t>
            </a:r>
          </a:p>
          <a:p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ko-KR" sz="1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single</a:t>
            </a:r>
            <a:r>
              <a:rPr lang="ko-KR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 게임 모드</a:t>
            </a:r>
            <a:r>
              <a:rPr lang="ko-KR" altLang="en-US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를 플레이</a:t>
            </a:r>
            <a:endParaRPr lang="ko-KR" altLang="en-US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FB72C102-56D2-4151-A432-765B4ED66FF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" t="5390" r="7156" b="51245"/>
          <a:stretch/>
        </p:blipFill>
        <p:spPr>
          <a:xfrm>
            <a:off x="504238" y="2137407"/>
            <a:ext cx="4969136" cy="150985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5289737-E346-46BC-ACBE-E9A7EE9CF590}"/>
              </a:ext>
            </a:extLst>
          </p:cNvPr>
          <p:cNvPicPr/>
          <p:nvPr/>
        </p:nvPicPr>
        <p:blipFill rotWithShape="1"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" t="48755" r="7156" b="16165"/>
          <a:stretch/>
        </p:blipFill>
        <p:spPr>
          <a:xfrm>
            <a:off x="504238" y="3647262"/>
            <a:ext cx="4969136" cy="122140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9C8AA8C-34B2-44DB-A047-76B6D0A5F1DE}"/>
              </a:ext>
            </a:extLst>
          </p:cNvPr>
          <p:cNvSpPr txBox="1"/>
          <p:nvPr/>
        </p:nvSpPr>
        <p:spPr>
          <a:xfrm>
            <a:off x="6096000" y="2791299"/>
            <a:ext cx="5469692" cy="245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2) Difficulty</a:t>
            </a:r>
          </a:p>
          <a:p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easy/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normal/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hard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모드로 구분된 난이도를 선택할 수 있는 모드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316865">
              <a:lnSpc>
                <a:spcPct val="115000"/>
              </a:lnSpc>
            </a:pPr>
            <a:r>
              <a:rPr lang="en-US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ko-KR" sz="1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easy</a:t>
            </a:r>
            <a:r>
              <a:rPr lang="ko-KR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ko-KR" sz="1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mode</a:t>
            </a:r>
            <a:r>
              <a:rPr lang="ko-KR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 : </a:t>
            </a:r>
            <a:r>
              <a:rPr lang="ko-KR" altLang="ko-KR" sz="1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attack</a:t>
            </a:r>
            <a:r>
              <a:rPr lang="ko-KR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ko-KR" sz="1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mode</a:t>
            </a:r>
            <a:r>
              <a:rPr lang="ko-KR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ko-KR" sz="1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on</a:t>
            </a:r>
            <a:endParaRPr lang="ko-KR" altLang="ko-KR" sz="14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316865">
              <a:lnSpc>
                <a:spcPct val="115000"/>
              </a:lnSpc>
            </a:pPr>
            <a:r>
              <a:rPr lang="en-US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ko-KR" sz="1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normal</a:t>
            </a:r>
            <a:r>
              <a:rPr lang="ko-KR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ko-KR" sz="1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mode</a:t>
            </a:r>
            <a:r>
              <a:rPr lang="ko-KR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 : </a:t>
            </a:r>
            <a:r>
              <a:rPr lang="ko-KR" altLang="ko-KR" sz="1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gravity</a:t>
            </a:r>
            <a:r>
              <a:rPr lang="ko-KR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ko-KR" sz="1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mode</a:t>
            </a:r>
            <a:r>
              <a:rPr lang="ko-KR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ko-KR" sz="1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on</a:t>
            </a:r>
            <a:endParaRPr lang="ko-KR" altLang="ko-KR" sz="14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316865">
              <a:lnSpc>
                <a:spcPct val="115000"/>
              </a:lnSpc>
            </a:pPr>
            <a:r>
              <a:rPr lang="en-US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ko-KR" sz="1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hard</a:t>
            </a:r>
            <a:r>
              <a:rPr lang="ko-KR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ko-KR" sz="1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mode</a:t>
            </a:r>
            <a:r>
              <a:rPr lang="ko-KR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 : </a:t>
            </a:r>
            <a:r>
              <a:rPr lang="ko-KR" altLang="ko-KR" sz="1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attack</a:t>
            </a:r>
            <a:r>
              <a:rPr lang="ko-KR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 ,</a:t>
            </a:r>
            <a:r>
              <a:rPr lang="ko-KR" altLang="ko-KR" sz="1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gravity</a:t>
            </a:r>
            <a:r>
              <a:rPr lang="ko-KR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ko-KR" sz="1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mode</a:t>
            </a:r>
            <a:r>
              <a:rPr lang="ko-KR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ko-KR" sz="1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on</a:t>
            </a:r>
            <a:endParaRPr lang="ko-KR" altLang="ko-KR" sz="14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ko-KR" altLang="ko-KR" sz="1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difficulty</a:t>
            </a:r>
            <a:r>
              <a:rPr lang="ko-KR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 모드에서 아이템 사용이 가능</a:t>
            </a:r>
            <a:endParaRPr lang="ko-KR" altLang="en-US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ko-KR" altLang="ko-KR" sz="1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difficulty</a:t>
            </a:r>
            <a:r>
              <a:rPr lang="ko-KR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 모드의 점수와 각 모드의 가중치를 곱한 결과로 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gold</a:t>
            </a:r>
            <a:r>
              <a:rPr lang="ko-KR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 획득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구현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예정</a:t>
            </a:r>
            <a:endParaRPr lang="ko-KR" altLang="ko-KR" sz="14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316865">
              <a:lnSpc>
                <a:spcPct val="115000"/>
              </a:lnSpc>
            </a:pPr>
            <a:r>
              <a:rPr lang="en-US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-</a:t>
            </a:r>
            <a:r>
              <a:rPr lang="ko-KR" altLang="ko-KR" sz="1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easy</a:t>
            </a:r>
            <a:r>
              <a:rPr lang="ko-KR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 </a:t>
            </a:r>
            <a:r>
              <a:rPr lang="ko-KR" altLang="ko-KR" sz="1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mode</a:t>
            </a:r>
            <a:r>
              <a:rPr lang="ko-KR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 : </a:t>
            </a:r>
            <a:r>
              <a:rPr lang="ko-KR" altLang="ko-KR" sz="1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score</a:t>
            </a:r>
            <a:r>
              <a:rPr lang="ko-KR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 * 0.1</a:t>
            </a:r>
            <a:endParaRPr lang="ko-KR" altLang="ko-KR" sz="14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316865">
              <a:lnSpc>
                <a:spcPct val="115000"/>
              </a:lnSpc>
            </a:pPr>
            <a:r>
              <a:rPr lang="en-US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-</a:t>
            </a:r>
            <a:r>
              <a:rPr lang="ko-KR" altLang="ko-KR" sz="1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normal</a:t>
            </a:r>
            <a:r>
              <a:rPr lang="ko-KR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 </a:t>
            </a:r>
            <a:r>
              <a:rPr lang="ko-KR" altLang="ko-KR" sz="1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mode</a:t>
            </a:r>
            <a:r>
              <a:rPr lang="ko-KR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 : </a:t>
            </a:r>
            <a:r>
              <a:rPr lang="ko-KR" altLang="ko-KR" sz="1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score</a:t>
            </a:r>
            <a:r>
              <a:rPr lang="ko-KR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 * 0.3</a:t>
            </a:r>
            <a:endParaRPr lang="ko-KR" altLang="ko-KR" sz="14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316865">
              <a:lnSpc>
                <a:spcPct val="115000"/>
              </a:lnSpc>
            </a:pPr>
            <a:r>
              <a:rPr lang="en-US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-</a:t>
            </a:r>
            <a:r>
              <a:rPr lang="ko-KR" altLang="ko-KR" sz="1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hard</a:t>
            </a:r>
            <a:r>
              <a:rPr lang="ko-KR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 </a:t>
            </a:r>
            <a:r>
              <a:rPr lang="ko-KR" altLang="ko-KR" sz="1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mode</a:t>
            </a:r>
            <a:r>
              <a:rPr lang="ko-KR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 : </a:t>
            </a:r>
            <a:r>
              <a:rPr lang="ko-KR" altLang="ko-KR" sz="14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score</a:t>
            </a:r>
            <a:r>
              <a:rPr lang="ko-KR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 * 0.5</a:t>
            </a:r>
            <a:endParaRPr lang="ko-KR" altLang="ko-KR" sz="14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76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01 </a:t>
            </a:r>
            <a:r>
              <a:rPr lang="en-US" altLang="ko-KR" sz="26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PBSPYTRIS </a:t>
            </a:r>
            <a:r>
              <a:rPr lang="ko-KR" altLang="en-US" sz="26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소개</a:t>
            </a:r>
            <a:endParaRPr lang="ko-KR" altLang="en-US" sz="2600" b="1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1E34AB-0190-468D-8B49-61F8AD5FF9D4}"/>
              </a:ext>
            </a:extLst>
          </p:cNvPr>
          <p:cNvSpPr txBox="1"/>
          <p:nvPr/>
        </p:nvSpPr>
        <p:spPr>
          <a:xfrm>
            <a:off x="356135" y="1017172"/>
            <a:ext cx="8277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4. </a:t>
            </a:r>
            <a:r>
              <a:rPr lang="ko-KR" altLang="en-US" sz="22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플레이 모드</a:t>
            </a:r>
            <a:endParaRPr lang="en-US" altLang="ko-KR" sz="22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42" name="Google Shape;213;p24">
            <a:extLst>
              <a:ext uri="{FF2B5EF4-FFF2-40B4-BE49-F238E27FC236}">
                <a16:creationId xmlns:a16="http://schemas.microsoft.com/office/drawing/2014/main" id="{40FE204F-726F-48C5-B8FA-002FEA68AF38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46" name="Google Shape;214;p24">
              <a:extLst>
                <a:ext uri="{FF2B5EF4-FFF2-40B4-BE49-F238E27FC236}">
                  <a16:creationId xmlns:a16="http://schemas.microsoft.com/office/drawing/2014/main" id="{08C53157-5BC9-4B17-B5A6-BAB3FAF3F8FE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5;p24">
              <a:extLst>
                <a:ext uri="{FF2B5EF4-FFF2-40B4-BE49-F238E27FC236}">
                  <a16:creationId xmlns:a16="http://schemas.microsoft.com/office/drawing/2014/main" id="{11BB580D-2F5C-42DD-8E0D-5CC0C4CB735C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6;p24">
              <a:extLst>
                <a:ext uri="{FF2B5EF4-FFF2-40B4-BE49-F238E27FC236}">
                  <a16:creationId xmlns:a16="http://schemas.microsoft.com/office/drawing/2014/main" id="{C80B45D2-6465-4278-A333-9F4764FB8043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7;p24">
              <a:extLst>
                <a:ext uri="{FF2B5EF4-FFF2-40B4-BE49-F238E27FC236}">
                  <a16:creationId xmlns:a16="http://schemas.microsoft.com/office/drawing/2014/main" id="{0AC6D59A-860A-48EF-B4DB-DF6A8E13D53D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8;p24">
              <a:extLst>
                <a:ext uri="{FF2B5EF4-FFF2-40B4-BE49-F238E27FC236}">
                  <a16:creationId xmlns:a16="http://schemas.microsoft.com/office/drawing/2014/main" id="{5C0024B9-C505-4553-ACB6-0FBA4CA003B3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9;p24">
              <a:extLst>
                <a:ext uri="{FF2B5EF4-FFF2-40B4-BE49-F238E27FC236}">
                  <a16:creationId xmlns:a16="http://schemas.microsoft.com/office/drawing/2014/main" id="{5C63AA50-1F53-4BAC-95B1-4A4DAA48C735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0;p24">
              <a:extLst>
                <a:ext uri="{FF2B5EF4-FFF2-40B4-BE49-F238E27FC236}">
                  <a16:creationId xmlns:a16="http://schemas.microsoft.com/office/drawing/2014/main" id="{B4D5D57D-11F9-459C-B1FC-43E3A028AB19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1;p24">
              <a:extLst>
                <a:ext uri="{FF2B5EF4-FFF2-40B4-BE49-F238E27FC236}">
                  <a16:creationId xmlns:a16="http://schemas.microsoft.com/office/drawing/2014/main" id="{9D2C030C-33DD-4474-A8F8-FEB4E106C959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2;p24">
              <a:extLst>
                <a:ext uri="{FF2B5EF4-FFF2-40B4-BE49-F238E27FC236}">
                  <a16:creationId xmlns:a16="http://schemas.microsoft.com/office/drawing/2014/main" id="{859FEC35-280A-46F6-8D2B-7EC3DABAF7F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3;p24">
              <a:extLst>
                <a:ext uri="{FF2B5EF4-FFF2-40B4-BE49-F238E27FC236}">
                  <a16:creationId xmlns:a16="http://schemas.microsoft.com/office/drawing/2014/main" id="{0650C8F7-4132-43BF-85C9-E884DE434CB7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4;p24">
              <a:extLst>
                <a:ext uri="{FF2B5EF4-FFF2-40B4-BE49-F238E27FC236}">
                  <a16:creationId xmlns:a16="http://schemas.microsoft.com/office/drawing/2014/main" id="{2A2ABF89-FC4C-4529-9099-F713BC366EB2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5;p24">
              <a:extLst>
                <a:ext uri="{FF2B5EF4-FFF2-40B4-BE49-F238E27FC236}">
                  <a16:creationId xmlns:a16="http://schemas.microsoft.com/office/drawing/2014/main" id="{A5DEB267-8154-4995-821E-9CBDEC26981D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432A8CC-E33A-45AD-A0D6-0DDE4DCF7830}"/>
              </a:ext>
            </a:extLst>
          </p:cNvPr>
          <p:cNvSpPr txBox="1"/>
          <p:nvPr/>
        </p:nvSpPr>
        <p:spPr>
          <a:xfrm>
            <a:off x="6096000" y="1920462"/>
            <a:ext cx="308065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3) Time attack  </a:t>
            </a:r>
          </a:p>
          <a:p>
            <a:r>
              <a:rPr lang="ko-KR" altLang="en-US" sz="1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Time attack </a:t>
            </a:r>
            <a:r>
              <a:rPr lang="ko-KR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게임 모드</a:t>
            </a:r>
            <a:r>
              <a:rPr lang="ko-KR" altLang="en-US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를 플레이</a:t>
            </a:r>
            <a:endParaRPr lang="ko-KR" altLang="en-US" sz="16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C8AA8C-34B2-44DB-A047-76B6D0A5F1DE}"/>
              </a:ext>
            </a:extLst>
          </p:cNvPr>
          <p:cNvSpPr txBox="1"/>
          <p:nvPr/>
        </p:nvSpPr>
        <p:spPr>
          <a:xfrm>
            <a:off x="6096000" y="2791299"/>
            <a:ext cx="50746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4) Sandbox </a:t>
            </a:r>
          </a:p>
          <a:p>
            <a:r>
              <a:rPr lang="en-US" altLang="ko-KR" sz="1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게임 모드와 레벨을 플레이어가 조작할 수 있는 연습 모드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게임 시작 전 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attack, gravity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모드를 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on/off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하여 게임 모드를 설정 가능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4EA479A-0807-4EC0-8AAF-320FE0A17CC4}"/>
              </a:ext>
            </a:extLst>
          </p:cNvPr>
          <p:cNvPicPr/>
          <p:nvPr/>
        </p:nvPicPr>
        <p:blipFill rotWithShape="1"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" t="5390" r="7156" b="51245"/>
          <a:stretch/>
        </p:blipFill>
        <p:spPr>
          <a:xfrm>
            <a:off x="510138" y="2137406"/>
            <a:ext cx="4963236" cy="150985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2D86627-E47C-4B2F-8608-6FA575F9D9A1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" t="48755" r="7156" b="16165"/>
          <a:stretch/>
        </p:blipFill>
        <p:spPr>
          <a:xfrm>
            <a:off x="510138" y="3662703"/>
            <a:ext cx="4963236" cy="1509854"/>
          </a:xfrm>
          <a:prstGeom prst="rect">
            <a:avLst/>
          </a:prstGeom>
        </p:spPr>
      </p:pic>
      <p:graphicFrame>
        <p:nvGraphicFramePr>
          <p:cNvPr id="26" name="표 8">
            <a:extLst>
              <a:ext uri="{FF2B5EF4-FFF2-40B4-BE49-F238E27FC236}">
                <a16:creationId xmlns:a16="http://schemas.microsoft.com/office/drawing/2014/main" id="{FB4FE168-12F2-4C46-8B87-5E7BC82FC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01223"/>
              </p:ext>
            </p:extLst>
          </p:nvPr>
        </p:nvGraphicFramePr>
        <p:xfrm>
          <a:off x="6543284" y="3647515"/>
          <a:ext cx="2958976" cy="14636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976">
                  <a:extLst>
                    <a:ext uri="{9D8B030D-6E8A-4147-A177-3AD203B41FA5}">
                      <a16:colId xmlns:a16="http://schemas.microsoft.com/office/drawing/2014/main" val="2027528632"/>
                    </a:ext>
                  </a:extLst>
                </a:gridCol>
                <a:gridCol w="1077685">
                  <a:extLst>
                    <a:ext uri="{9D8B030D-6E8A-4147-A177-3AD203B41FA5}">
                      <a16:colId xmlns:a16="http://schemas.microsoft.com/office/drawing/2014/main" val="4014530875"/>
                    </a:ext>
                  </a:extLst>
                </a:gridCol>
                <a:gridCol w="827315">
                  <a:extLst>
                    <a:ext uri="{9D8B030D-6E8A-4147-A177-3AD203B41FA5}">
                      <a16:colId xmlns:a16="http://schemas.microsoft.com/office/drawing/2014/main" val="2794475482"/>
                    </a:ext>
                  </a:extLst>
                </a:gridCol>
              </a:tblGrid>
              <a:tr h="3332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Attack mode</a:t>
                      </a:r>
                      <a:endParaRPr lang="ko-KR" altLang="en-US" sz="12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Gravity mode</a:t>
                      </a:r>
                      <a:endParaRPr lang="ko-KR" altLang="en-US" sz="12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564215"/>
                  </a:ext>
                </a:extLst>
              </a:tr>
              <a:tr h="16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off</a:t>
                      </a:r>
                      <a:endParaRPr lang="ko-KR" altLang="en-US" sz="12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off</a:t>
                      </a:r>
                      <a:endParaRPr lang="ko-KR" altLang="en-US" sz="12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-&gt;single</a:t>
                      </a:r>
                      <a:endParaRPr lang="ko-KR" altLang="en-US" sz="12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446273"/>
                  </a:ext>
                </a:extLst>
              </a:tr>
              <a:tr h="173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on</a:t>
                      </a:r>
                      <a:endParaRPr lang="ko-KR" altLang="en-US" sz="12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off</a:t>
                      </a:r>
                      <a:endParaRPr lang="ko-KR" altLang="en-US" sz="12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-&gt;easy</a:t>
                      </a:r>
                      <a:endParaRPr lang="ko-KR" altLang="en-US" sz="12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518450"/>
                  </a:ext>
                </a:extLst>
              </a:tr>
              <a:tr h="1547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off</a:t>
                      </a:r>
                      <a:endParaRPr lang="ko-KR" altLang="en-US" sz="12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on</a:t>
                      </a:r>
                      <a:endParaRPr lang="ko-KR" altLang="en-US" sz="12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-&gt;normal</a:t>
                      </a:r>
                      <a:endParaRPr lang="ko-KR" altLang="en-US" sz="12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698580"/>
                  </a:ext>
                </a:extLst>
              </a:tr>
              <a:tr h="307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on</a:t>
                      </a:r>
                      <a:endParaRPr lang="ko-KR" altLang="en-US" sz="12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on</a:t>
                      </a:r>
                      <a:endParaRPr lang="ko-KR" altLang="en-US" sz="12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-&gt;hard</a:t>
                      </a:r>
                      <a:endParaRPr lang="ko-KR" altLang="en-US" sz="12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71059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E5B5679-FC1D-4B00-9B1D-7582B5BAB650}"/>
              </a:ext>
            </a:extLst>
          </p:cNvPr>
          <p:cNvSpPr txBox="1"/>
          <p:nvPr/>
        </p:nvSpPr>
        <p:spPr>
          <a:xfrm>
            <a:off x="6096000" y="5125661"/>
            <a:ext cx="470764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 </a:t>
            </a:r>
            <a:r>
              <a:rPr lang="ko-KR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게임 시작 전 레벨 변수를 지정하고 지정한 레벨부터 플레이 가능</a:t>
            </a:r>
            <a:endParaRPr lang="en-US" altLang="ko-KR" sz="14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  <a:cs typeface="Arial Unicode MS"/>
            </a:endParaRPr>
          </a:p>
          <a:p>
            <a:r>
              <a:rPr lang="en-US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 </a:t>
            </a:r>
            <a:r>
              <a:rPr lang="ko-KR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게임 시작 이후에 레벨 변수를 조작하여 게임 속도 조절 가능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 </a:t>
            </a:r>
            <a:r>
              <a:rPr lang="ko-KR" altLang="ko-KR" sz="14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레벨에 맞는 블록 드랍 속도와 사운드 속도로 플레이</a:t>
            </a:r>
            <a:endParaRPr lang="ko-KR" altLang="ko-KR" sz="14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276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02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제안서에서 변경된 사항</a:t>
            </a:r>
          </a:p>
        </p:txBody>
      </p:sp>
      <p:grpSp>
        <p:nvGrpSpPr>
          <p:cNvPr id="28" name="Google Shape;213;p24">
            <a:extLst>
              <a:ext uri="{FF2B5EF4-FFF2-40B4-BE49-F238E27FC236}">
                <a16:creationId xmlns:a16="http://schemas.microsoft.com/office/drawing/2014/main" id="{21C2C93F-1CF2-42D6-8E59-9E0F30B5AC8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9" name="Google Shape;214;p24">
              <a:extLst>
                <a:ext uri="{FF2B5EF4-FFF2-40B4-BE49-F238E27FC236}">
                  <a16:creationId xmlns:a16="http://schemas.microsoft.com/office/drawing/2014/main" id="{EC07BC09-9316-47C7-A90D-1762096E4B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;p24">
              <a:extLst>
                <a:ext uri="{FF2B5EF4-FFF2-40B4-BE49-F238E27FC236}">
                  <a16:creationId xmlns:a16="http://schemas.microsoft.com/office/drawing/2014/main" id="{B869FC71-F17E-4371-A883-F386B25B152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;p24">
              <a:extLst>
                <a:ext uri="{FF2B5EF4-FFF2-40B4-BE49-F238E27FC236}">
                  <a16:creationId xmlns:a16="http://schemas.microsoft.com/office/drawing/2014/main" id="{719819DB-7B25-4E02-BE2B-2413C389B594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;p24">
              <a:extLst>
                <a:ext uri="{FF2B5EF4-FFF2-40B4-BE49-F238E27FC236}">
                  <a16:creationId xmlns:a16="http://schemas.microsoft.com/office/drawing/2014/main" id="{0E3D5C14-D1D3-4236-9415-F3C417E6855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;p24">
              <a:extLst>
                <a:ext uri="{FF2B5EF4-FFF2-40B4-BE49-F238E27FC236}">
                  <a16:creationId xmlns:a16="http://schemas.microsoft.com/office/drawing/2014/main" id="{F04C26DF-20B1-463E-B07A-C8686341237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4">
              <a:extLst>
                <a:ext uri="{FF2B5EF4-FFF2-40B4-BE49-F238E27FC236}">
                  <a16:creationId xmlns:a16="http://schemas.microsoft.com/office/drawing/2014/main" id="{035FFB3C-733C-48ED-8D81-18E220A24E2A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4">
              <a:extLst>
                <a:ext uri="{FF2B5EF4-FFF2-40B4-BE49-F238E27FC236}">
                  <a16:creationId xmlns:a16="http://schemas.microsoft.com/office/drawing/2014/main" id="{5A67B953-180F-47A4-A4C1-006EC868E0B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4">
              <a:extLst>
                <a:ext uri="{FF2B5EF4-FFF2-40B4-BE49-F238E27FC236}">
                  <a16:creationId xmlns:a16="http://schemas.microsoft.com/office/drawing/2014/main" id="{27844C03-08F8-46FF-AD8C-FC9AF3D4D14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4">
              <a:extLst>
                <a:ext uri="{FF2B5EF4-FFF2-40B4-BE49-F238E27FC236}">
                  <a16:creationId xmlns:a16="http://schemas.microsoft.com/office/drawing/2014/main" id="{14B2391F-A4AA-48B8-B7AA-E2146DB04DA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4">
              <a:extLst>
                <a:ext uri="{FF2B5EF4-FFF2-40B4-BE49-F238E27FC236}">
                  <a16:creationId xmlns:a16="http://schemas.microsoft.com/office/drawing/2014/main" id="{07F13566-7E16-402E-87B9-01E7477AFD98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4">
              <a:extLst>
                <a:ext uri="{FF2B5EF4-FFF2-40B4-BE49-F238E27FC236}">
                  <a16:creationId xmlns:a16="http://schemas.microsoft.com/office/drawing/2014/main" id="{628D4E0F-C773-4E0A-88AF-1B73960B047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4">
              <a:extLst>
                <a:ext uri="{FF2B5EF4-FFF2-40B4-BE49-F238E27FC236}">
                  <a16:creationId xmlns:a16="http://schemas.microsoft.com/office/drawing/2014/main" id="{ED4A6A2A-0137-40D0-9F64-F54D9FF260D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6F87831-B5CA-4E93-8082-92BF64F21150}"/>
              </a:ext>
            </a:extLst>
          </p:cNvPr>
          <p:cNvSpPr txBox="1"/>
          <p:nvPr/>
        </p:nvSpPr>
        <p:spPr>
          <a:xfrm>
            <a:off x="767861" y="1432634"/>
            <a:ext cx="10204939" cy="3229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AutoNum type="arabicParenR"/>
            </a:pPr>
            <a:r>
              <a:rPr lang="ko-KR" altLang="ko-KR" u="none" strike="noStrike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베이스코드를 OpenMind에서 TetrisKingdom으로 변경 (완료)</a:t>
            </a:r>
            <a:endParaRPr lang="en-US" altLang="ko-KR" u="none" strike="noStrike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2) </a:t>
            </a:r>
            <a:r>
              <a:rPr lang="ko-KR" altLang="ko-KR" sz="1800" dirty="0" err="1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샌드박스모드에서</a:t>
            </a:r>
            <a:r>
              <a:rPr lang="ko-KR" altLang="ko-KR" sz="18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 레벨 조정할 때 속도도 함께 조정되도록 변경하기로 하여 속도와 콤보 조정은 삭제, 게임 시작 전 모드 활성화/비활성화 할 수 있도록 변경 (완료)</a:t>
            </a:r>
            <a:endParaRPr lang="ko-KR" altLang="ko-KR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3</a:t>
            </a:r>
            <a:r>
              <a:rPr lang="en-US" altLang="ko-KR" u="none" strike="noStrike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)  </a:t>
            </a:r>
            <a:r>
              <a:rPr lang="ko-KR" altLang="ko-KR" u="none" strike="noStrike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한 컴퓨터에서 두 사람이 게임을 하는 것보다 각자의 컴퓨터에서 점수로 경쟁하는 것이 더욱 게임을 즐길 수 있다고 생각하여 pvp 모드 삭제 (예정)</a:t>
            </a:r>
            <a:endParaRPr lang="ko-KR" altLang="ko-KR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4</a:t>
            </a:r>
            <a:r>
              <a:rPr lang="en-US" altLang="ko-KR" u="none" strike="noStrike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)  </a:t>
            </a:r>
            <a:r>
              <a:rPr lang="ko-KR" altLang="ko-KR" u="none" strike="noStrike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플레이어가 획득한 골드와 구매한 아이템이 게임을 나가도 삭제되지 않고 유지될 수 있도록</a:t>
            </a:r>
            <a:r>
              <a:rPr lang="en-US" altLang="ko-KR" u="none" strike="noStrike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u="none" strike="noStrike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플레이어의 점수가 서버에 남도록</a:t>
            </a:r>
            <a:r>
              <a:rPr lang="ko-KR" altLang="ko-KR" u="none" strike="noStrike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 데이터베이스와 연결 (예정)</a:t>
            </a:r>
          </a:p>
        </p:txBody>
      </p:sp>
    </p:spTree>
    <p:extLst>
      <p:ext uri="{BB962C8B-B14F-4D97-AF65-F5344CB8AC3E}">
        <p14:creationId xmlns:p14="http://schemas.microsoft.com/office/powerpoint/2010/main" val="220771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03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진행상황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간트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차트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Google Shape;213;p24">
            <a:extLst>
              <a:ext uri="{FF2B5EF4-FFF2-40B4-BE49-F238E27FC236}">
                <a16:creationId xmlns:a16="http://schemas.microsoft.com/office/drawing/2014/main" id="{21C2C93F-1CF2-42D6-8E59-9E0F30B5AC8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9" name="Google Shape;214;p24">
              <a:extLst>
                <a:ext uri="{FF2B5EF4-FFF2-40B4-BE49-F238E27FC236}">
                  <a16:creationId xmlns:a16="http://schemas.microsoft.com/office/drawing/2014/main" id="{EC07BC09-9316-47C7-A90D-1762096E4B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;p24">
              <a:extLst>
                <a:ext uri="{FF2B5EF4-FFF2-40B4-BE49-F238E27FC236}">
                  <a16:creationId xmlns:a16="http://schemas.microsoft.com/office/drawing/2014/main" id="{B869FC71-F17E-4371-A883-F386B25B152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;p24">
              <a:extLst>
                <a:ext uri="{FF2B5EF4-FFF2-40B4-BE49-F238E27FC236}">
                  <a16:creationId xmlns:a16="http://schemas.microsoft.com/office/drawing/2014/main" id="{719819DB-7B25-4E02-BE2B-2413C389B594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;p24">
              <a:extLst>
                <a:ext uri="{FF2B5EF4-FFF2-40B4-BE49-F238E27FC236}">
                  <a16:creationId xmlns:a16="http://schemas.microsoft.com/office/drawing/2014/main" id="{0E3D5C14-D1D3-4236-9415-F3C417E6855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;p24">
              <a:extLst>
                <a:ext uri="{FF2B5EF4-FFF2-40B4-BE49-F238E27FC236}">
                  <a16:creationId xmlns:a16="http://schemas.microsoft.com/office/drawing/2014/main" id="{F04C26DF-20B1-463E-B07A-C8686341237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4">
              <a:extLst>
                <a:ext uri="{FF2B5EF4-FFF2-40B4-BE49-F238E27FC236}">
                  <a16:creationId xmlns:a16="http://schemas.microsoft.com/office/drawing/2014/main" id="{035FFB3C-733C-48ED-8D81-18E220A24E2A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4">
              <a:extLst>
                <a:ext uri="{FF2B5EF4-FFF2-40B4-BE49-F238E27FC236}">
                  <a16:creationId xmlns:a16="http://schemas.microsoft.com/office/drawing/2014/main" id="{5A67B953-180F-47A4-A4C1-006EC868E0B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4">
              <a:extLst>
                <a:ext uri="{FF2B5EF4-FFF2-40B4-BE49-F238E27FC236}">
                  <a16:creationId xmlns:a16="http://schemas.microsoft.com/office/drawing/2014/main" id="{27844C03-08F8-46FF-AD8C-FC9AF3D4D14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4">
              <a:extLst>
                <a:ext uri="{FF2B5EF4-FFF2-40B4-BE49-F238E27FC236}">
                  <a16:creationId xmlns:a16="http://schemas.microsoft.com/office/drawing/2014/main" id="{14B2391F-A4AA-48B8-B7AA-E2146DB04DA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4">
              <a:extLst>
                <a:ext uri="{FF2B5EF4-FFF2-40B4-BE49-F238E27FC236}">
                  <a16:creationId xmlns:a16="http://schemas.microsoft.com/office/drawing/2014/main" id="{07F13566-7E16-402E-87B9-01E7477AFD98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4">
              <a:extLst>
                <a:ext uri="{FF2B5EF4-FFF2-40B4-BE49-F238E27FC236}">
                  <a16:creationId xmlns:a16="http://schemas.microsoft.com/office/drawing/2014/main" id="{628D4E0F-C773-4E0A-88AF-1B73960B047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4">
              <a:extLst>
                <a:ext uri="{FF2B5EF4-FFF2-40B4-BE49-F238E27FC236}">
                  <a16:creationId xmlns:a16="http://schemas.microsoft.com/office/drawing/2014/main" id="{ED4A6A2A-0137-40D0-9F64-F54D9FF260D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9175D06-0E61-4178-AEAD-2CCDD06891F2}"/>
              </a:ext>
            </a:extLst>
          </p:cNvPr>
          <p:cNvGrpSpPr/>
          <p:nvPr/>
        </p:nvGrpSpPr>
        <p:grpSpPr>
          <a:xfrm>
            <a:off x="760396" y="1120742"/>
            <a:ext cx="9580279" cy="4710569"/>
            <a:chOff x="760396" y="1370997"/>
            <a:chExt cx="9580279" cy="4710569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F63DDF60-FFAC-4396-9378-1D24C40EBB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396" y="1370997"/>
              <a:ext cx="9580279" cy="4710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화살표: 오른쪽 1">
              <a:extLst>
                <a:ext uri="{FF2B5EF4-FFF2-40B4-BE49-F238E27FC236}">
                  <a16:creationId xmlns:a16="http://schemas.microsoft.com/office/drawing/2014/main" id="{F37BD7B9-052D-4639-8062-88A93E21701C}"/>
                </a:ext>
              </a:extLst>
            </p:cNvPr>
            <p:cNvSpPr/>
            <p:nvPr/>
          </p:nvSpPr>
          <p:spPr>
            <a:xfrm>
              <a:off x="4780876" y="3569554"/>
              <a:ext cx="2083474" cy="140272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F73EDE2E-1DB7-48F6-8EC4-57A6EC5A527A}"/>
                </a:ext>
              </a:extLst>
            </p:cNvPr>
            <p:cNvSpPr/>
            <p:nvPr/>
          </p:nvSpPr>
          <p:spPr>
            <a:xfrm>
              <a:off x="6864350" y="3779104"/>
              <a:ext cx="699848" cy="140272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B209848B-BB17-40A6-8159-412468631F82}"/>
                </a:ext>
              </a:extLst>
            </p:cNvPr>
            <p:cNvSpPr/>
            <p:nvPr/>
          </p:nvSpPr>
          <p:spPr>
            <a:xfrm>
              <a:off x="6172874" y="3988654"/>
              <a:ext cx="1391324" cy="140272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1CDC2215-E98B-4DE8-9038-83520EFC0BFD}"/>
                </a:ext>
              </a:extLst>
            </p:cNvPr>
            <p:cNvSpPr/>
            <p:nvPr/>
          </p:nvSpPr>
          <p:spPr>
            <a:xfrm>
              <a:off x="7564198" y="4198204"/>
              <a:ext cx="699848" cy="140272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CA6972E5-00A8-40D5-B237-04E5D73E558F}"/>
                </a:ext>
              </a:extLst>
            </p:cNvPr>
            <p:cNvSpPr/>
            <p:nvPr/>
          </p:nvSpPr>
          <p:spPr>
            <a:xfrm>
              <a:off x="6866372" y="4426804"/>
              <a:ext cx="1391325" cy="140272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40FDD639-9D78-4FA2-961C-96A92FB375BA}"/>
                </a:ext>
              </a:extLst>
            </p:cNvPr>
            <p:cNvSpPr/>
            <p:nvPr/>
          </p:nvSpPr>
          <p:spPr>
            <a:xfrm>
              <a:off x="7565546" y="4642704"/>
              <a:ext cx="699848" cy="140272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8F09DD8B-451F-4EC8-ADDC-8F644A1B2C99}"/>
                </a:ext>
              </a:extLst>
            </p:cNvPr>
            <p:cNvSpPr/>
            <p:nvPr/>
          </p:nvSpPr>
          <p:spPr>
            <a:xfrm>
              <a:off x="4780876" y="3360004"/>
              <a:ext cx="699848" cy="140272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19819A06-11F3-449E-8425-3F23967DE00F}"/>
                </a:ext>
              </a:extLst>
            </p:cNvPr>
            <p:cNvSpPr/>
            <p:nvPr/>
          </p:nvSpPr>
          <p:spPr>
            <a:xfrm>
              <a:off x="4780876" y="3158921"/>
              <a:ext cx="699848" cy="140272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7A815ED-60C6-4045-BB85-980CDADA719B}"/>
              </a:ext>
            </a:extLst>
          </p:cNvPr>
          <p:cNvSpPr txBox="1"/>
          <p:nvPr/>
        </p:nvSpPr>
        <p:spPr>
          <a:xfrm>
            <a:off x="760396" y="6039547"/>
            <a:ext cx="7683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cs typeface="Arial Unicode MS"/>
              </a:rPr>
              <a:t>13주차까지 계획에 맞게 진행하고 있고 난이도별 사운드 추가는 진행하지 않기로 함</a:t>
            </a:r>
            <a:endParaRPr lang="ko-KR" altLang="en-US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02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1731</Words>
  <Application>Microsoft Office PowerPoint</Application>
  <PresentationFormat>와이드스크린</PresentationFormat>
  <Paragraphs>415</Paragraphs>
  <Slides>44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9" baseType="lpstr">
      <vt:lpstr>Arial</vt:lpstr>
      <vt:lpstr>카카오 Regular</vt:lpstr>
      <vt:lpstr>맑은 고딕</vt:lpstr>
      <vt:lpstr>카카오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박 신영</cp:lastModifiedBy>
  <cp:revision>127</cp:revision>
  <dcterms:created xsi:type="dcterms:W3CDTF">2018-05-29T10:42:20Z</dcterms:created>
  <dcterms:modified xsi:type="dcterms:W3CDTF">2021-05-31T03:25:00Z</dcterms:modified>
</cp:coreProperties>
</file>