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51206400" cy="384048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extLst>
    <p:ext uri="{EFAFB233-063F-42B5-8137-9DF3F51BA10A}">
      <p15:sldGuideLst xmlns:p15="http://schemas.microsoft.com/office/powerpoint/2012/main">
        <p15:guide id="1" orient="horz" pos="12096" userDrawn="1">
          <p15:clr>
            <a:srgbClr val="A4A3A4"/>
          </p15:clr>
        </p15:guide>
        <p15:guide id="2" pos="1615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32"/>
    <p:restoredTop sz="94691"/>
  </p:normalViewPr>
  <p:slideViewPr>
    <p:cSldViewPr snapToGrid="0" showGuides="1">
      <p:cViewPr>
        <p:scale>
          <a:sx n="28" d="100"/>
          <a:sy n="28" d="100"/>
        </p:scale>
        <p:origin x="680" y="-2272"/>
      </p:cViewPr>
      <p:guideLst>
        <p:guide orient="horz" pos="12096"/>
        <p:guide pos="1615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 name="Shape 91"/>
          <p:cNvSpPr>
            <a:spLocks noGrp="1" noRot="1" noChangeAspect="1"/>
          </p:cNvSpPr>
          <p:nvPr>
            <p:ph type="sldImg"/>
          </p:nvPr>
        </p:nvSpPr>
        <p:spPr>
          <a:xfrm>
            <a:off x="1143000" y="685800"/>
            <a:ext cx="4572000" cy="3429000"/>
          </a:xfrm>
          <a:prstGeom prst="rect">
            <a:avLst/>
          </a:prstGeom>
        </p:spPr>
        <p:txBody>
          <a:bodyPr/>
          <a:lstStyle/>
          <a:p>
            <a:endParaRPr/>
          </a:p>
        </p:txBody>
      </p:sp>
      <p:sp>
        <p:nvSpPr>
          <p:cNvPr id="92" name="Shape 9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defRPr sz="1200">
        <a:latin typeface="+mj-lt"/>
        <a:ea typeface="+mj-ea"/>
        <a:cs typeface="+mj-cs"/>
        <a:sym typeface="Calibri"/>
      </a:defRPr>
    </a:lvl1pPr>
    <a:lvl2pPr indent="228600" defTabSz="457200" latinLnBrk="0">
      <a:defRPr sz="1200">
        <a:latin typeface="+mj-lt"/>
        <a:ea typeface="+mj-ea"/>
        <a:cs typeface="+mj-cs"/>
        <a:sym typeface="Calibri"/>
      </a:defRPr>
    </a:lvl2pPr>
    <a:lvl3pPr indent="457200" defTabSz="457200" latinLnBrk="0">
      <a:defRPr sz="1200">
        <a:latin typeface="+mj-lt"/>
        <a:ea typeface="+mj-ea"/>
        <a:cs typeface="+mj-cs"/>
        <a:sym typeface="Calibri"/>
      </a:defRPr>
    </a:lvl3pPr>
    <a:lvl4pPr indent="685800" defTabSz="457200" latinLnBrk="0">
      <a:defRPr sz="1200">
        <a:latin typeface="+mj-lt"/>
        <a:ea typeface="+mj-ea"/>
        <a:cs typeface="+mj-cs"/>
        <a:sym typeface="Calibri"/>
      </a:defRPr>
    </a:lvl4pPr>
    <a:lvl5pPr indent="914400" defTabSz="457200" latinLnBrk="0">
      <a:defRPr sz="1200">
        <a:latin typeface="+mj-lt"/>
        <a:ea typeface="+mj-ea"/>
        <a:cs typeface="+mj-cs"/>
        <a:sym typeface="Calibri"/>
      </a:defRPr>
    </a:lvl5pPr>
    <a:lvl6pPr indent="1143000" defTabSz="457200" latinLnBrk="0">
      <a:defRPr sz="1200">
        <a:latin typeface="+mj-lt"/>
        <a:ea typeface="+mj-ea"/>
        <a:cs typeface="+mj-cs"/>
        <a:sym typeface="Calibri"/>
      </a:defRPr>
    </a:lvl6pPr>
    <a:lvl7pPr indent="1371600" defTabSz="457200" latinLnBrk="0">
      <a:defRPr sz="1200">
        <a:latin typeface="+mj-lt"/>
        <a:ea typeface="+mj-ea"/>
        <a:cs typeface="+mj-cs"/>
        <a:sym typeface="Calibri"/>
      </a:defRPr>
    </a:lvl7pPr>
    <a:lvl8pPr indent="1600200" defTabSz="457200" latinLnBrk="0">
      <a:defRPr sz="1200">
        <a:latin typeface="+mj-lt"/>
        <a:ea typeface="+mj-ea"/>
        <a:cs typeface="+mj-cs"/>
        <a:sym typeface="Calibri"/>
      </a:defRPr>
    </a:lvl8pPr>
    <a:lvl9pPr indent="1828800" defTabSz="457200" latinLnBrk="0">
      <a:defRPr sz="12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56391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3840479" y="6285233"/>
            <a:ext cx="43525441" cy="13370561"/>
          </a:xfrm>
          <a:prstGeom prst="rect">
            <a:avLst/>
          </a:prstGeom>
        </p:spPr>
        <p:txBody>
          <a:bodyPr anchor="b"/>
          <a:lstStyle>
            <a:lvl1pPr algn="ctr">
              <a:defRPr sz="33600"/>
            </a:lvl1pPr>
          </a:lstStyle>
          <a:p>
            <a:r>
              <a:t>Title Text</a:t>
            </a:r>
          </a:p>
        </p:txBody>
      </p:sp>
      <p:sp>
        <p:nvSpPr>
          <p:cNvPr id="12" name="Body Level One…"/>
          <p:cNvSpPr txBox="1">
            <a:spLocks noGrp="1"/>
          </p:cNvSpPr>
          <p:nvPr>
            <p:ph type="body" sz="quarter" idx="1"/>
          </p:nvPr>
        </p:nvSpPr>
        <p:spPr>
          <a:xfrm>
            <a:off x="6400800" y="20171413"/>
            <a:ext cx="38404800" cy="9272269"/>
          </a:xfrm>
          <a:prstGeom prst="rect">
            <a:avLst/>
          </a:prstGeom>
        </p:spPr>
        <p:txBody>
          <a:bodyPr/>
          <a:lstStyle>
            <a:lvl1pPr marL="0" indent="0" algn="ctr">
              <a:buSzTx/>
              <a:buFontTx/>
              <a:buNone/>
              <a:defRPr sz="13400"/>
            </a:lvl1pPr>
            <a:lvl2pPr marL="0" indent="2560320" algn="ctr">
              <a:buSzTx/>
              <a:buFontTx/>
              <a:buNone/>
              <a:defRPr sz="13400"/>
            </a:lvl2pPr>
            <a:lvl3pPr marL="0" indent="5120640" algn="ctr">
              <a:buSzTx/>
              <a:buFontTx/>
              <a:buNone/>
              <a:defRPr sz="13400"/>
            </a:lvl3pPr>
            <a:lvl4pPr marL="0" indent="7680959" algn="ctr">
              <a:buSzTx/>
              <a:buFontTx/>
              <a:buNone/>
              <a:defRPr sz="13400"/>
            </a:lvl4pPr>
            <a:lvl5pPr marL="0" indent="10241280" algn="ctr">
              <a:buSzTx/>
              <a:buFontTx/>
              <a:buNone/>
              <a:defRPr sz="13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a:spLocks noGrp="1"/>
          </p:cNvSpPr>
          <p:nvPr>
            <p:ph type="title"/>
          </p:nvPr>
        </p:nvSpPr>
        <p:spPr>
          <a:xfrm>
            <a:off x="3493773" y="9574541"/>
            <a:ext cx="44165522" cy="15975328"/>
          </a:xfrm>
          <a:prstGeom prst="rect">
            <a:avLst/>
          </a:prstGeom>
        </p:spPr>
        <p:txBody>
          <a:bodyPr anchor="b"/>
          <a:lstStyle>
            <a:lvl1pPr>
              <a:defRPr sz="33600"/>
            </a:lvl1pPr>
          </a:lstStyle>
          <a:p>
            <a:r>
              <a:t>Title Text</a:t>
            </a:r>
          </a:p>
        </p:txBody>
      </p:sp>
      <p:sp>
        <p:nvSpPr>
          <p:cNvPr id="30" name="Body Level One…"/>
          <p:cNvSpPr txBox="1">
            <a:spLocks noGrp="1"/>
          </p:cNvSpPr>
          <p:nvPr>
            <p:ph type="body" sz="quarter" idx="1"/>
          </p:nvPr>
        </p:nvSpPr>
        <p:spPr>
          <a:xfrm>
            <a:off x="3493773" y="25701000"/>
            <a:ext cx="44165522" cy="8401048"/>
          </a:xfrm>
          <a:prstGeom prst="rect">
            <a:avLst/>
          </a:prstGeom>
        </p:spPr>
        <p:txBody>
          <a:bodyPr/>
          <a:lstStyle>
            <a:lvl1pPr marL="0" indent="0">
              <a:buSzTx/>
              <a:buFontTx/>
              <a:buNone/>
              <a:defRPr sz="13400"/>
            </a:lvl1pPr>
            <a:lvl2pPr marL="0" indent="2560320">
              <a:buSzTx/>
              <a:buFontTx/>
              <a:buNone/>
              <a:defRPr sz="13400"/>
            </a:lvl2pPr>
            <a:lvl3pPr marL="0" indent="5120640">
              <a:buSzTx/>
              <a:buFontTx/>
              <a:buNone/>
              <a:defRPr sz="13400"/>
            </a:lvl3pPr>
            <a:lvl4pPr marL="0" indent="7680959">
              <a:buSzTx/>
              <a:buFontTx/>
              <a:buNone/>
              <a:defRPr sz="13400"/>
            </a:lvl4pPr>
            <a:lvl5pPr marL="0" indent="10241280">
              <a:buSzTx/>
              <a:buFontTx/>
              <a:buNone/>
              <a:defRPr sz="13400"/>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a:spLocks noGrp="1"/>
          </p:cNvSpPr>
          <p:nvPr>
            <p:ph type="title"/>
          </p:nvPr>
        </p:nvSpPr>
        <p:spPr>
          <a:prstGeom prst="rect">
            <a:avLst/>
          </a:prstGeom>
        </p:spPr>
        <p:txBody>
          <a:bodyPr/>
          <a:lstStyle/>
          <a:p>
            <a:r>
              <a:t>Title Text</a:t>
            </a:r>
          </a:p>
        </p:txBody>
      </p:sp>
      <p:sp>
        <p:nvSpPr>
          <p:cNvPr id="39" name="Body Level One…"/>
          <p:cNvSpPr txBox="1">
            <a:spLocks noGrp="1"/>
          </p:cNvSpPr>
          <p:nvPr>
            <p:ph type="body" sz="half" idx="1"/>
          </p:nvPr>
        </p:nvSpPr>
        <p:spPr>
          <a:xfrm>
            <a:off x="3520440" y="10223500"/>
            <a:ext cx="21762720" cy="2436749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le Text"/>
          <p:cNvSpPr txBox="1">
            <a:spLocks noGrp="1"/>
          </p:cNvSpPr>
          <p:nvPr>
            <p:ph type="title"/>
          </p:nvPr>
        </p:nvSpPr>
        <p:spPr>
          <a:xfrm>
            <a:off x="3527109" y="2044707"/>
            <a:ext cx="44165523" cy="7423155"/>
          </a:xfrm>
          <a:prstGeom prst="rect">
            <a:avLst/>
          </a:prstGeom>
        </p:spPr>
        <p:txBody>
          <a:bodyPr/>
          <a:lstStyle/>
          <a:p>
            <a:r>
              <a:t>Title Text</a:t>
            </a:r>
          </a:p>
        </p:txBody>
      </p:sp>
      <p:sp>
        <p:nvSpPr>
          <p:cNvPr id="48" name="Body Level One…"/>
          <p:cNvSpPr txBox="1">
            <a:spLocks noGrp="1"/>
          </p:cNvSpPr>
          <p:nvPr>
            <p:ph type="body" sz="quarter" idx="1"/>
          </p:nvPr>
        </p:nvSpPr>
        <p:spPr>
          <a:xfrm>
            <a:off x="3527114" y="9414512"/>
            <a:ext cx="21662706" cy="4613909"/>
          </a:xfrm>
          <a:prstGeom prst="rect">
            <a:avLst/>
          </a:prstGeom>
        </p:spPr>
        <p:txBody>
          <a:bodyPr anchor="b"/>
          <a:lstStyle>
            <a:lvl1pPr marL="0" indent="0">
              <a:buSzTx/>
              <a:buFontTx/>
              <a:buNone/>
              <a:defRPr sz="13400" b="1"/>
            </a:lvl1pPr>
            <a:lvl2pPr marL="0" indent="2560320">
              <a:buSzTx/>
              <a:buFontTx/>
              <a:buNone/>
              <a:defRPr sz="13400" b="1"/>
            </a:lvl2pPr>
            <a:lvl3pPr marL="0" indent="5120640">
              <a:buSzTx/>
              <a:buFontTx/>
              <a:buNone/>
              <a:defRPr sz="13400" b="1"/>
            </a:lvl3pPr>
            <a:lvl4pPr marL="0" indent="7680959">
              <a:buSzTx/>
              <a:buFontTx/>
              <a:buNone/>
              <a:defRPr sz="13400" b="1"/>
            </a:lvl4pPr>
            <a:lvl5pPr marL="0" indent="10241280">
              <a:buSzTx/>
              <a:buFontTx/>
              <a:buNone/>
              <a:defRPr sz="13400"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21"/>
          </p:nvPr>
        </p:nvSpPr>
        <p:spPr>
          <a:xfrm>
            <a:off x="25923242" y="9414512"/>
            <a:ext cx="21769391" cy="4613909"/>
          </a:xfrm>
          <a:prstGeom prst="rect">
            <a:avLst/>
          </a:prstGeom>
        </p:spPr>
        <p:txBody>
          <a:bodyPr anchor="b"/>
          <a:lstStyle/>
          <a:p>
            <a:pPr marL="0" indent="0">
              <a:buSzTx/>
              <a:buFontTx/>
              <a:buNone/>
              <a:defRPr sz="13400" b="1"/>
            </a:pPr>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itle Text"/>
          <p:cNvSpPr txBox="1">
            <a:spLocks noGrp="1"/>
          </p:cNvSpPr>
          <p:nvPr>
            <p:ph type="title"/>
          </p:nvPr>
        </p:nvSpPr>
        <p:spPr>
          <a:prstGeom prst="rect">
            <a:avLst/>
          </a:prstGeom>
        </p:spPr>
        <p:txBody>
          <a:bodyPr/>
          <a:lstStyle/>
          <a:p>
            <a:r>
              <a:t>Title Text</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itle Text"/>
          <p:cNvSpPr txBox="1">
            <a:spLocks noGrp="1"/>
          </p:cNvSpPr>
          <p:nvPr>
            <p:ph type="title"/>
          </p:nvPr>
        </p:nvSpPr>
        <p:spPr>
          <a:xfrm>
            <a:off x="3527109" y="2560320"/>
            <a:ext cx="16515398" cy="8961120"/>
          </a:xfrm>
          <a:prstGeom prst="rect">
            <a:avLst/>
          </a:prstGeom>
        </p:spPr>
        <p:txBody>
          <a:bodyPr anchor="b"/>
          <a:lstStyle>
            <a:lvl1pPr>
              <a:defRPr sz="17900"/>
            </a:lvl1pPr>
          </a:lstStyle>
          <a:p>
            <a:r>
              <a:t>Title Text</a:t>
            </a:r>
          </a:p>
        </p:txBody>
      </p:sp>
      <p:sp>
        <p:nvSpPr>
          <p:cNvPr id="73" name="Body Level One…"/>
          <p:cNvSpPr txBox="1">
            <a:spLocks noGrp="1"/>
          </p:cNvSpPr>
          <p:nvPr>
            <p:ph type="body" sz="half" idx="1"/>
          </p:nvPr>
        </p:nvSpPr>
        <p:spPr>
          <a:xfrm>
            <a:off x="21769390" y="5529588"/>
            <a:ext cx="25923240" cy="27292301"/>
          </a:xfrm>
          <a:prstGeom prst="rect">
            <a:avLst/>
          </a:prstGeom>
        </p:spPr>
        <p:txBody>
          <a:bodyPr/>
          <a:lstStyle>
            <a:lvl1pPr marL="1280160" indent="-1280160">
              <a:defRPr sz="17900"/>
            </a:lvl1pPr>
            <a:lvl2pPr marL="4029221" indent="-1468901">
              <a:defRPr sz="17900"/>
            </a:lvl2pPr>
            <a:lvl3pPr marL="6830703" indent="-1710063">
              <a:defRPr sz="17900"/>
            </a:lvl3pPr>
            <a:lvl4pPr marL="9726929" indent="-2045969">
              <a:defRPr sz="17900"/>
            </a:lvl4pPr>
            <a:lvl5pPr marL="12287250" indent="-2045969">
              <a:defRPr sz="17900"/>
            </a:lvl5p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quarter" idx="21"/>
          </p:nvPr>
        </p:nvSpPr>
        <p:spPr>
          <a:xfrm>
            <a:off x="3527110" y="11521439"/>
            <a:ext cx="16515397" cy="21344894"/>
          </a:xfrm>
          <a:prstGeom prst="rect">
            <a:avLst/>
          </a:prstGeom>
        </p:spPr>
        <p:txBody>
          <a:bodyPr/>
          <a:lstStyle/>
          <a:p>
            <a:pPr marL="0" indent="0">
              <a:buSzTx/>
              <a:buFontTx/>
              <a:buNone/>
              <a:defRPr sz="8900"/>
            </a:pPr>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itle Text"/>
          <p:cNvSpPr txBox="1">
            <a:spLocks noGrp="1"/>
          </p:cNvSpPr>
          <p:nvPr>
            <p:ph type="title"/>
          </p:nvPr>
        </p:nvSpPr>
        <p:spPr>
          <a:xfrm>
            <a:off x="3527109" y="2560320"/>
            <a:ext cx="16515398" cy="8961120"/>
          </a:xfrm>
          <a:prstGeom prst="rect">
            <a:avLst/>
          </a:prstGeom>
        </p:spPr>
        <p:txBody>
          <a:bodyPr anchor="b"/>
          <a:lstStyle>
            <a:lvl1pPr>
              <a:defRPr sz="17900"/>
            </a:lvl1pPr>
          </a:lstStyle>
          <a:p>
            <a:r>
              <a:t>Title Text</a:t>
            </a:r>
          </a:p>
        </p:txBody>
      </p:sp>
      <p:sp>
        <p:nvSpPr>
          <p:cNvPr id="83" name="Picture Placeholder 2"/>
          <p:cNvSpPr>
            <a:spLocks noGrp="1"/>
          </p:cNvSpPr>
          <p:nvPr>
            <p:ph type="pic" sz="half" idx="21"/>
          </p:nvPr>
        </p:nvSpPr>
        <p:spPr>
          <a:xfrm>
            <a:off x="21769390" y="5529588"/>
            <a:ext cx="25923240" cy="27292301"/>
          </a:xfrm>
          <a:prstGeom prst="rect">
            <a:avLst/>
          </a:prstGeom>
        </p:spPr>
        <p:txBody>
          <a:bodyPr lIns="91439" rIns="91439">
            <a:noAutofit/>
          </a:bodyPr>
          <a:lstStyle/>
          <a:p>
            <a:endParaRPr/>
          </a:p>
        </p:txBody>
      </p:sp>
      <p:sp>
        <p:nvSpPr>
          <p:cNvPr id="84" name="Body Level One…"/>
          <p:cNvSpPr txBox="1">
            <a:spLocks noGrp="1"/>
          </p:cNvSpPr>
          <p:nvPr>
            <p:ph type="body" sz="quarter" idx="1"/>
          </p:nvPr>
        </p:nvSpPr>
        <p:spPr>
          <a:xfrm>
            <a:off x="3527109" y="11521440"/>
            <a:ext cx="16515398" cy="21344893"/>
          </a:xfrm>
          <a:prstGeom prst="rect">
            <a:avLst/>
          </a:prstGeom>
        </p:spPr>
        <p:txBody>
          <a:bodyPr/>
          <a:lstStyle>
            <a:lvl1pPr marL="0" indent="0">
              <a:buSzTx/>
              <a:buFontTx/>
              <a:buNone/>
              <a:defRPr sz="8900"/>
            </a:lvl1pPr>
            <a:lvl2pPr marL="0" indent="2560320">
              <a:buSzTx/>
              <a:buFontTx/>
              <a:buNone/>
              <a:defRPr sz="8900"/>
            </a:lvl2pPr>
            <a:lvl3pPr marL="0" indent="5120640">
              <a:buSzTx/>
              <a:buFontTx/>
              <a:buNone/>
              <a:defRPr sz="8900"/>
            </a:lvl3pPr>
            <a:lvl4pPr marL="0" indent="7680959">
              <a:buSzTx/>
              <a:buFontTx/>
              <a:buNone/>
              <a:defRPr sz="8900"/>
            </a:lvl4pPr>
            <a:lvl5pPr marL="0" indent="10241280">
              <a:buSzTx/>
              <a:buFontTx/>
              <a:buNone/>
              <a:defRPr sz="8900"/>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3520440" y="2044707"/>
            <a:ext cx="44165522" cy="74231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3520440" y="10223500"/>
            <a:ext cx="44165522" cy="243674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46719288" y="36145394"/>
            <a:ext cx="966674" cy="945045"/>
          </a:xfrm>
          <a:prstGeom prst="rect">
            <a:avLst/>
          </a:prstGeom>
          <a:ln w="12700">
            <a:miter lim="400000"/>
          </a:ln>
        </p:spPr>
        <p:txBody>
          <a:bodyPr wrap="none" lIns="45719" rIns="45719" anchor="ctr">
            <a:spAutoFit/>
          </a:bodyPr>
          <a:lstStyle>
            <a:lvl1pPr algn="r">
              <a:defRPr sz="67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l" defTabSz="5120640" rtl="0" latinLnBrk="0">
        <a:lnSpc>
          <a:spcPct val="90000"/>
        </a:lnSpc>
        <a:spcBef>
          <a:spcPts val="0"/>
        </a:spcBef>
        <a:spcAft>
          <a:spcPts val="0"/>
        </a:spcAft>
        <a:buClrTx/>
        <a:buSzTx/>
        <a:buFontTx/>
        <a:buNone/>
        <a:tabLst/>
        <a:defRPr sz="24600" b="0" i="0" u="none" strike="noStrike" cap="none" spc="0" baseline="0">
          <a:solidFill>
            <a:srgbClr val="000000"/>
          </a:solidFill>
          <a:uFillTx/>
          <a:latin typeface="Calibri Light"/>
          <a:ea typeface="Calibri Light"/>
          <a:cs typeface="Calibri Light"/>
          <a:sym typeface="Calibri Light"/>
        </a:defRPr>
      </a:lvl1pPr>
      <a:lvl2pPr marL="0" marR="0" indent="0" algn="l" defTabSz="5120640" rtl="0" latinLnBrk="0">
        <a:lnSpc>
          <a:spcPct val="90000"/>
        </a:lnSpc>
        <a:spcBef>
          <a:spcPts val="0"/>
        </a:spcBef>
        <a:spcAft>
          <a:spcPts val="0"/>
        </a:spcAft>
        <a:buClrTx/>
        <a:buSzTx/>
        <a:buFontTx/>
        <a:buNone/>
        <a:tabLst/>
        <a:defRPr sz="24600" b="0" i="0" u="none" strike="noStrike" cap="none" spc="0" baseline="0">
          <a:solidFill>
            <a:srgbClr val="000000"/>
          </a:solidFill>
          <a:uFillTx/>
          <a:latin typeface="Calibri Light"/>
          <a:ea typeface="Calibri Light"/>
          <a:cs typeface="Calibri Light"/>
          <a:sym typeface="Calibri Light"/>
        </a:defRPr>
      </a:lvl2pPr>
      <a:lvl3pPr marL="0" marR="0" indent="0" algn="l" defTabSz="5120640" rtl="0" latinLnBrk="0">
        <a:lnSpc>
          <a:spcPct val="90000"/>
        </a:lnSpc>
        <a:spcBef>
          <a:spcPts val="0"/>
        </a:spcBef>
        <a:spcAft>
          <a:spcPts val="0"/>
        </a:spcAft>
        <a:buClrTx/>
        <a:buSzTx/>
        <a:buFontTx/>
        <a:buNone/>
        <a:tabLst/>
        <a:defRPr sz="24600" b="0" i="0" u="none" strike="noStrike" cap="none" spc="0" baseline="0">
          <a:solidFill>
            <a:srgbClr val="000000"/>
          </a:solidFill>
          <a:uFillTx/>
          <a:latin typeface="Calibri Light"/>
          <a:ea typeface="Calibri Light"/>
          <a:cs typeface="Calibri Light"/>
          <a:sym typeface="Calibri Light"/>
        </a:defRPr>
      </a:lvl3pPr>
      <a:lvl4pPr marL="0" marR="0" indent="0" algn="l" defTabSz="5120640" rtl="0" latinLnBrk="0">
        <a:lnSpc>
          <a:spcPct val="90000"/>
        </a:lnSpc>
        <a:spcBef>
          <a:spcPts val="0"/>
        </a:spcBef>
        <a:spcAft>
          <a:spcPts val="0"/>
        </a:spcAft>
        <a:buClrTx/>
        <a:buSzTx/>
        <a:buFontTx/>
        <a:buNone/>
        <a:tabLst/>
        <a:defRPr sz="24600" b="0" i="0" u="none" strike="noStrike" cap="none" spc="0" baseline="0">
          <a:solidFill>
            <a:srgbClr val="000000"/>
          </a:solidFill>
          <a:uFillTx/>
          <a:latin typeface="Calibri Light"/>
          <a:ea typeface="Calibri Light"/>
          <a:cs typeface="Calibri Light"/>
          <a:sym typeface="Calibri Light"/>
        </a:defRPr>
      </a:lvl4pPr>
      <a:lvl5pPr marL="0" marR="0" indent="0" algn="l" defTabSz="5120640" rtl="0" latinLnBrk="0">
        <a:lnSpc>
          <a:spcPct val="90000"/>
        </a:lnSpc>
        <a:spcBef>
          <a:spcPts val="0"/>
        </a:spcBef>
        <a:spcAft>
          <a:spcPts val="0"/>
        </a:spcAft>
        <a:buClrTx/>
        <a:buSzTx/>
        <a:buFontTx/>
        <a:buNone/>
        <a:tabLst/>
        <a:defRPr sz="24600" b="0" i="0" u="none" strike="noStrike" cap="none" spc="0" baseline="0">
          <a:solidFill>
            <a:srgbClr val="000000"/>
          </a:solidFill>
          <a:uFillTx/>
          <a:latin typeface="Calibri Light"/>
          <a:ea typeface="Calibri Light"/>
          <a:cs typeface="Calibri Light"/>
          <a:sym typeface="Calibri Light"/>
        </a:defRPr>
      </a:lvl5pPr>
      <a:lvl6pPr marL="0" marR="0" indent="0" algn="l" defTabSz="5120640" rtl="0" latinLnBrk="0">
        <a:lnSpc>
          <a:spcPct val="90000"/>
        </a:lnSpc>
        <a:spcBef>
          <a:spcPts val="0"/>
        </a:spcBef>
        <a:spcAft>
          <a:spcPts val="0"/>
        </a:spcAft>
        <a:buClrTx/>
        <a:buSzTx/>
        <a:buFontTx/>
        <a:buNone/>
        <a:tabLst/>
        <a:defRPr sz="24600" b="0" i="0" u="none" strike="noStrike" cap="none" spc="0" baseline="0">
          <a:solidFill>
            <a:srgbClr val="000000"/>
          </a:solidFill>
          <a:uFillTx/>
          <a:latin typeface="Calibri Light"/>
          <a:ea typeface="Calibri Light"/>
          <a:cs typeface="Calibri Light"/>
          <a:sym typeface="Calibri Light"/>
        </a:defRPr>
      </a:lvl6pPr>
      <a:lvl7pPr marL="0" marR="0" indent="0" algn="l" defTabSz="5120640" rtl="0" latinLnBrk="0">
        <a:lnSpc>
          <a:spcPct val="90000"/>
        </a:lnSpc>
        <a:spcBef>
          <a:spcPts val="0"/>
        </a:spcBef>
        <a:spcAft>
          <a:spcPts val="0"/>
        </a:spcAft>
        <a:buClrTx/>
        <a:buSzTx/>
        <a:buFontTx/>
        <a:buNone/>
        <a:tabLst/>
        <a:defRPr sz="24600" b="0" i="0" u="none" strike="noStrike" cap="none" spc="0" baseline="0">
          <a:solidFill>
            <a:srgbClr val="000000"/>
          </a:solidFill>
          <a:uFillTx/>
          <a:latin typeface="Calibri Light"/>
          <a:ea typeface="Calibri Light"/>
          <a:cs typeface="Calibri Light"/>
          <a:sym typeface="Calibri Light"/>
        </a:defRPr>
      </a:lvl7pPr>
      <a:lvl8pPr marL="0" marR="0" indent="0" algn="l" defTabSz="5120640" rtl="0" latinLnBrk="0">
        <a:lnSpc>
          <a:spcPct val="90000"/>
        </a:lnSpc>
        <a:spcBef>
          <a:spcPts val="0"/>
        </a:spcBef>
        <a:spcAft>
          <a:spcPts val="0"/>
        </a:spcAft>
        <a:buClrTx/>
        <a:buSzTx/>
        <a:buFontTx/>
        <a:buNone/>
        <a:tabLst/>
        <a:defRPr sz="24600" b="0" i="0" u="none" strike="noStrike" cap="none" spc="0" baseline="0">
          <a:solidFill>
            <a:srgbClr val="000000"/>
          </a:solidFill>
          <a:uFillTx/>
          <a:latin typeface="Calibri Light"/>
          <a:ea typeface="Calibri Light"/>
          <a:cs typeface="Calibri Light"/>
          <a:sym typeface="Calibri Light"/>
        </a:defRPr>
      </a:lvl8pPr>
      <a:lvl9pPr marL="0" marR="0" indent="0" algn="l" defTabSz="5120640" rtl="0" latinLnBrk="0">
        <a:lnSpc>
          <a:spcPct val="90000"/>
        </a:lnSpc>
        <a:spcBef>
          <a:spcPts val="0"/>
        </a:spcBef>
        <a:spcAft>
          <a:spcPts val="0"/>
        </a:spcAft>
        <a:buClrTx/>
        <a:buSzTx/>
        <a:buFontTx/>
        <a:buNone/>
        <a:tabLst/>
        <a:defRPr sz="24600" b="0" i="0" u="none" strike="noStrike" cap="none" spc="0" baseline="0">
          <a:solidFill>
            <a:srgbClr val="000000"/>
          </a:solidFill>
          <a:uFillTx/>
          <a:latin typeface="Calibri Light"/>
          <a:ea typeface="Calibri Light"/>
          <a:cs typeface="Calibri Light"/>
          <a:sym typeface="Calibri Light"/>
        </a:defRPr>
      </a:lvl9pPr>
    </p:titleStyle>
    <p:bodyStyle>
      <a:lvl1pPr marL="1280160" marR="0" indent="-1280160" algn="l" defTabSz="5120640" rtl="0" latinLnBrk="0">
        <a:lnSpc>
          <a:spcPct val="90000"/>
        </a:lnSpc>
        <a:spcBef>
          <a:spcPts val="5600"/>
        </a:spcBef>
        <a:spcAft>
          <a:spcPts val="0"/>
        </a:spcAft>
        <a:buClrTx/>
        <a:buSzPct val="100000"/>
        <a:buFont typeface="Arial"/>
        <a:buChar char="•"/>
        <a:tabLst/>
        <a:defRPr sz="15600" b="0" i="0" u="none" strike="noStrike" cap="none" spc="0" baseline="0">
          <a:solidFill>
            <a:srgbClr val="000000"/>
          </a:solidFill>
          <a:uFillTx/>
          <a:latin typeface="+mj-lt"/>
          <a:ea typeface="+mj-ea"/>
          <a:cs typeface="+mj-cs"/>
          <a:sym typeface="Calibri"/>
        </a:defRPr>
      </a:lvl1pPr>
      <a:lvl2pPr marL="4050655" marR="0" indent="-1490335" algn="l" defTabSz="5120640" rtl="0" latinLnBrk="0">
        <a:lnSpc>
          <a:spcPct val="90000"/>
        </a:lnSpc>
        <a:spcBef>
          <a:spcPts val="5600"/>
        </a:spcBef>
        <a:spcAft>
          <a:spcPts val="0"/>
        </a:spcAft>
        <a:buClrTx/>
        <a:buSzPct val="100000"/>
        <a:buFont typeface="Arial"/>
        <a:buChar char="•"/>
        <a:tabLst/>
        <a:defRPr sz="15600" b="0" i="0" u="none" strike="noStrike" cap="none" spc="0" baseline="0">
          <a:solidFill>
            <a:srgbClr val="000000"/>
          </a:solidFill>
          <a:uFillTx/>
          <a:latin typeface="+mj-lt"/>
          <a:ea typeface="+mj-ea"/>
          <a:cs typeface="+mj-cs"/>
          <a:sym typeface="Calibri"/>
        </a:defRPr>
      </a:lvl2pPr>
      <a:lvl3pPr marL="6903719" marR="0" indent="-1783079" algn="l" defTabSz="5120640" rtl="0" latinLnBrk="0">
        <a:lnSpc>
          <a:spcPct val="90000"/>
        </a:lnSpc>
        <a:spcBef>
          <a:spcPts val="5600"/>
        </a:spcBef>
        <a:spcAft>
          <a:spcPts val="0"/>
        </a:spcAft>
        <a:buClrTx/>
        <a:buSzPct val="100000"/>
        <a:buFont typeface="Arial"/>
        <a:buChar char="•"/>
        <a:tabLst/>
        <a:defRPr sz="15600" b="0" i="0" u="none" strike="noStrike" cap="none" spc="0" baseline="0">
          <a:solidFill>
            <a:srgbClr val="000000"/>
          </a:solidFill>
          <a:uFillTx/>
          <a:latin typeface="+mj-lt"/>
          <a:ea typeface="+mj-ea"/>
          <a:cs typeface="+mj-cs"/>
          <a:sym typeface="Calibri"/>
        </a:defRPr>
      </a:lvl3pPr>
      <a:lvl4pPr marL="9678009" marR="0" indent="-1997049" algn="l" defTabSz="5120640" rtl="0" latinLnBrk="0">
        <a:lnSpc>
          <a:spcPct val="90000"/>
        </a:lnSpc>
        <a:spcBef>
          <a:spcPts val="5600"/>
        </a:spcBef>
        <a:spcAft>
          <a:spcPts val="0"/>
        </a:spcAft>
        <a:buClrTx/>
        <a:buSzPct val="100000"/>
        <a:buFont typeface="Arial"/>
        <a:buChar char="•"/>
        <a:tabLst/>
        <a:defRPr sz="15600" b="0" i="0" u="none" strike="noStrike" cap="none" spc="0" baseline="0">
          <a:solidFill>
            <a:srgbClr val="000000"/>
          </a:solidFill>
          <a:uFillTx/>
          <a:latin typeface="+mj-lt"/>
          <a:ea typeface="+mj-ea"/>
          <a:cs typeface="+mj-cs"/>
          <a:sym typeface="Calibri"/>
        </a:defRPr>
      </a:lvl4pPr>
      <a:lvl5pPr marL="12238329" marR="0" indent="-1997049" algn="l" defTabSz="5120640" rtl="0" latinLnBrk="0">
        <a:lnSpc>
          <a:spcPct val="90000"/>
        </a:lnSpc>
        <a:spcBef>
          <a:spcPts val="5600"/>
        </a:spcBef>
        <a:spcAft>
          <a:spcPts val="0"/>
        </a:spcAft>
        <a:buClrTx/>
        <a:buSzPct val="100000"/>
        <a:buFont typeface="Arial"/>
        <a:buChar char="•"/>
        <a:tabLst/>
        <a:defRPr sz="15600" b="0" i="0" u="none" strike="noStrike" cap="none" spc="0" baseline="0">
          <a:solidFill>
            <a:srgbClr val="000000"/>
          </a:solidFill>
          <a:uFillTx/>
          <a:latin typeface="+mj-lt"/>
          <a:ea typeface="+mj-ea"/>
          <a:cs typeface="+mj-cs"/>
          <a:sym typeface="Calibri"/>
        </a:defRPr>
      </a:lvl5pPr>
      <a:lvl6pPr marL="14798650" marR="0" indent="-1997049" algn="l" defTabSz="5120640" rtl="0" latinLnBrk="0">
        <a:lnSpc>
          <a:spcPct val="90000"/>
        </a:lnSpc>
        <a:spcBef>
          <a:spcPts val="5600"/>
        </a:spcBef>
        <a:spcAft>
          <a:spcPts val="0"/>
        </a:spcAft>
        <a:buClrTx/>
        <a:buSzPct val="100000"/>
        <a:buFont typeface="Arial"/>
        <a:buChar char="•"/>
        <a:tabLst/>
        <a:defRPr sz="15600" b="0" i="0" u="none" strike="noStrike" cap="none" spc="0" baseline="0">
          <a:solidFill>
            <a:srgbClr val="000000"/>
          </a:solidFill>
          <a:uFillTx/>
          <a:latin typeface="+mj-lt"/>
          <a:ea typeface="+mj-ea"/>
          <a:cs typeface="+mj-cs"/>
          <a:sym typeface="Calibri"/>
        </a:defRPr>
      </a:lvl6pPr>
      <a:lvl7pPr marL="17358969" marR="0" indent="-1997050" algn="l" defTabSz="5120640" rtl="0" latinLnBrk="0">
        <a:lnSpc>
          <a:spcPct val="90000"/>
        </a:lnSpc>
        <a:spcBef>
          <a:spcPts val="5600"/>
        </a:spcBef>
        <a:spcAft>
          <a:spcPts val="0"/>
        </a:spcAft>
        <a:buClrTx/>
        <a:buSzPct val="100000"/>
        <a:buFont typeface="Arial"/>
        <a:buChar char="•"/>
        <a:tabLst/>
        <a:defRPr sz="15600" b="0" i="0" u="none" strike="noStrike" cap="none" spc="0" baseline="0">
          <a:solidFill>
            <a:srgbClr val="000000"/>
          </a:solidFill>
          <a:uFillTx/>
          <a:latin typeface="+mj-lt"/>
          <a:ea typeface="+mj-ea"/>
          <a:cs typeface="+mj-cs"/>
          <a:sym typeface="Calibri"/>
        </a:defRPr>
      </a:lvl7pPr>
      <a:lvl8pPr marL="19919289" marR="0" indent="-1997050" algn="l" defTabSz="5120640" rtl="0" latinLnBrk="0">
        <a:lnSpc>
          <a:spcPct val="90000"/>
        </a:lnSpc>
        <a:spcBef>
          <a:spcPts val="5600"/>
        </a:spcBef>
        <a:spcAft>
          <a:spcPts val="0"/>
        </a:spcAft>
        <a:buClrTx/>
        <a:buSzPct val="100000"/>
        <a:buFont typeface="Arial"/>
        <a:buChar char="•"/>
        <a:tabLst/>
        <a:defRPr sz="15600" b="0" i="0" u="none" strike="noStrike" cap="none" spc="0" baseline="0">
          <a:solidFill>
            <a:srgbClr val="000000"/>
          </a:solidFill>
          <a:uFillTx/>
          <a:latin typeface="+mj-lt"/>
          <a:ea typeface="+mj-ea"/>
          <a:cs typeface="+mj-cs"/>
          <a:sym typeface="Calibri"/>
        </a:defRPr>
      </a:lvl8pPr>
      <a:lvl9pPr marL="22479609" marR="0" indent="-1997050" algn="l" defTabSz="5120640" rtl="0" latinLnBrk="0">
        <a:lnSpc>
          <a:spcPct val="90000"/>
        </a:lnSpc>
        <a:spcBef>
          <a:spcPts val="5600"/>
        </a:spcBef>
        <a:spcAft>
          <a:spcPts val="0"/>
        </a:spcAft>
        <a:buClrTx/>
        <a:buSzPct val="100000"/>
        <a:buFont typeface="Arial"/>
        <a:buChar char="•"/>
        <a:tabLst/>
        <a:defRPr sz="15600" b="0" i="0" u="none" strike="noStrike" cap="none" spc="0" baseline="0">
          <a:solidFill>
            <a:srgbClr val="000000"/>
          </a:solidFill>
          <a:uFillTx/>
          <a:latin typeface="+mj-lt"/>
          <a:ea typeface="+mj-ea"/>
          <a:cs typeface="+mj-cs"/>
          <a:sym typeface="Calibri"/>
        </a:defRPr>
      </a:lvl9pPr>
    </p:bodyStyle>
    <p:otherStyle>
      <a:lvl1pPr marL="0" marR="0" indent="0" algn="r" defTabSz="457200" rtl="0" latinLnBrk="0">
        <a:lnSpc>
          <a:spcPct val="100000"/>
        </a:lnSpc>
        <a:spcBef>
          <a:spcPts val="0"/>
        </a:spcBef>
        <a:spcAft>
          <a:spcPts val="0"/>
        </a:spcAft>
        <a:buClrTx/>
        <a:buSzTx/>
        <a:buFontTx/>
        <a:buNone/>
        <a:tabLst/>
        <a:defRPr sz="6700" b="0" i="0" u="none" strike="noStrike" cap="none" spc="0" baseline="0">
          <a:solidFill>
            <a:schemeClr val="tx1"/>
          </a:solidFill>
          <a:uFillTx/>
          <a:latin typeface="+mn-lt"/>
          <a:ea typeface="+mn-ea"/>
          <a:cs typeface="+mn-cs"/>
          <a:sym typeface="Calibri"/>
        </a:defRPr>
      </a:lvl1pPr>
      <a:lvl2pPr marL="0" marR="0" indent="457200" algn="r" defTabSz="457200" rtl="0" latinLnBrk="0">
        <a:lnSpc>
          <a:spcPct val="100000"/>
        </a:lnSpc>
        <a:spcBef>
          <a:spcPts val="0"/>
        </a:spcBef>
        <a:spcAft>
          <a:spcPts val="0"/>
        </a:spcAft>
        <a:buClrTx/>
        <a:buSzTx/>
        <a:buFontTx/>
        <a:buNone/>
        <a:tabLst/>
        <a:defRPr sz="6700" b="0" i="0" u="none" strike="noStrike" cap="none" spc="0" baseline="0">
          <a:solidFill>
            <a:schemeClr val="tx1"/>
          </a:solidFill>
          <a:uFillTx/>
          <a:latin typeface="+mn-lt"/>
          <a:ea typeface="+mn-ea"/>
          <a:cs typeface="+mn-cs"/>
          <a:sym typeface="Calibri"/>
        </a:defRPr>
      </a:lvl2pPr>
      <a:lvl3pPr marL="0" marR="0" indent="914400" algn="r" defTabSz="457200" rtl="0" latinLnBrk="0">
        <a:lnSpc>
          <a:spcPct val="100000"/>
        </a:lnSpc>
        <a:spcBef>
          <a:spcPts val="0"/>
        </a:spcBef>
        <a:spcAft>
          <a:spcPts val="0"/>
        </a:spcAft>
        <a:buClrTx/>
        <a:buSzTx/>
        <a:buFontTx/>
        <a:buNone/>
        <a:tabLst/>
        <a:defRPr sz="6700" b="0" i="0" u="none" strike="noStrike" cap="none" spc="0" baseline="0">
          <a:solidFill>
            <a:schemeClr val="tx1"/>
          </a:solidFill>
          <a:uFillTx/>
          <a:latin typeface="+mn-lt"/>
          <a:ea typeface="+mn-ea"/>
          <a:cs typeface="+mn-cs"/>
          <a:sym typeface="Calibri"/>
        </a:defRPr>
      </a:lvl3pPr>
      <a:lvl4pPr marL="0" marR="0" indent="1371600" algn="r" defTabSz="457200" rtl="0" latinLnBrk="0">
        <a:lnSpc>
          <a:spcPct val="100000"/>
        </a:lnSpc>
        <a:spcBef>
          <a:spcPts val="0"/>
        </a:spcBef>
        <a:spcAft>
          <a:spcPts val="0"/>
        </a:spcAft>
        <a:buClrTx/>
        <a:buSzTx/>
        <a:buFontTx/>
        <a:buNone/>
        <a:tabLst/>
        <a:defRPr sz="6700" b="0" i="0" u="none" strike="noStrike" cap="none" spc="0" baseline="0">
          <a:solidFill>
            <a:schemeClr val="tx1"/>
          </a:solidFill>
          <a:uFillTx/>
          <a:latin typeface="+mn-lt"/>
          <a:ea typeface="+mn-ea"/>
          <a:cs typeface="+mn-cs"/>
          <a:sym typeface="Calibri"/>
        </a:defRPr>
      </a:lvl4pPr>
      <a:lvl5pPr marL="0" marR="0" indent="1828800" algn="r" defTabSz="457200" rtl="0" latinLnBrk="0">
        <a:lnSpc>
          <a:spcPct val="100000"/>
        </a:lnSpc>
        <a:spcBef>
          <a:spcPts val="0"/>
        </a:spcBef>
        <a:spcAft>
          <a:spcPts val="0"/>
        </a:spcAft>
        <a:buClrTx/>
        <a:buSzTx/>
        <a:buFontTx/>
        <a:buNone/>
        <a:tabLst/>
        <a:defRPr sz="6700" b="0" i="0" u="none" strike="noStrike" cap="none" spc="0" baseline="0">
          <a:solidFill>
            <a:schemeClr val="tx1"/>
          </a:solidFill>
          <a:uFillTx/>
          <a:latin typeface="+mn-lt"/>
          <a:ea typeface="+mn-ea"/>
          <a:cs typeface="+mn-cs"/>
          <a:sym typeface="Calibri"/>
        </a:defRPr>
      </a:lvl5pPr>
      <a:lvl6pPr marL="0" marR="0" indent="2286000" algn="r" defTabSz="457200" rtl="0" latinLnBrk="0">
        <a:lnSpc>
          <a:spcPct val="100000"/>
        </a:lnSpc>
        <a:spcBef>
          <a:spcPts val="0"/>
        </a:spcBef>
        <a:spcAft>
          <a:spcPts val="0"/>
        </a:spcAft>
        <a:buClrTx/>
        <a:buSzTx/>
        <a:buFontTx/>
        <a:buNone/>
        <a:tabLst/>
        <a:defRPr sz="6700" b="0" i="0" u="none" strike="noStrike" cap="none" spc="0" baseline="0">
          <a:solidFill>
            <a:schemeClr val="tx1"/>
          </a:solidFill>
          <a:uFillTx/>
          <a:latin typeface="+mn-lt"/>
          <a:ea typeface="+mn-ea"/>
          <a:cs typeface="+mn-cs"/>
          <a:sym typeface="Calibri"/>
        </a:defRPr>
      </a:lvl6pPr>
      <a:lvl7pPr marL="0" marR="0" indent="2743200" algn="r" defTabSz="457200" rtl="0" latinLnBrk="0">
        <a:lnSpc>
          <a:spcPct val="100000"/>
        </a:lnSpc>
        <a:spcBef>
          <a:spcPts val="0"/>
        </a:spcBef>
        <a:spcAft>
          <a:spcPts val="0"/>
        </a:spcAft>
        <a:buClrTx/>
        <a:buSzTx/>
        <a:buFontTx/>
        <a:buNone/>
        <a:tabLst/>
        <a:defRPr sz="6700" b="0" i="0" u="none" strike="noStrike" cap="none" spc="0" baseline="0">
          <a:solidFill>
            <a:schemeClr val="tx1"/>
          </a:solidFill>
          <a:uFillTx/>
          <a:latin typeface="+mn-lt"/>
          <a:ea typeface="+mn-ea"/>
          <a:cs typeface="+mn-cs"/>
          <a:sym typeface="Calibri"/>
        </a:defRPr>
      </a:lvl7pPr>
      <a:lvl8pPr marL="0" marR="0" indent="3200400" algn="r" defTabSz="457200" rtl="0" latinLnBrk="0">
        <a:lnSpc>
          <a:spcPct val="100000"/>
        </a:lnSpc>
        <a:spcBef>
          <a:spcPts val="0"/>
        </a:spcBef>
        <a:spcAft>
          <a:spcPts val="0"/>
        </a:spcAft>
        <a:buClrTx/>
        <a:buSzTx/>
        <a:buFontTx/>
        <a:buNone/>
        <a:tabLst/>
        <a:defRPr sz="6700" b="0" i="0" u="none" strike="noStrike" cap="none" spc="0" baseline="0">
          <a:solidFill>
            <a:schemeClr val="tx1"/>
          </a:solidFill>
          <a:uFillTx/>
          <a:latin typeface="+mn-lt"/>
          <a:ea typeface="+mn-ea"/>
          <a:cs typeface="+mn-cs"/>
          <a:sym typeface="Calibri"/>
        </a:defRPr>
      </a:lvl8pPr>
      <a:lvl9pPr marL="0" marR="0" indent="3657600" algn="r" defTabSz="457200" rtl="0" latinLnBrk="0">
        <a:lnSpc>
          <a:spcPct val="100000"/>
        </a:lnSpc>
        <a:spcBef>
          <a:spcPts val="0"/>
        </a:spcBef>
        <a:spcAft>
          <a:spcPts val="0"/>
        </a:spcAft>
        <a:buClrTx/>
        <a:buSzTx/>
        <a:buFontTx/>
        <a:buNone/>
        <a:tabLst/>
        <a:defRPr sz="67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jp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6F8FC"/>
            </a:gs>
            <a:gs pos="74000">
              <a:srgbClr val="ABC0E4"/>
            </a:gs>
            <a:gs pos="83000">
              <a:srgbClr val="ABC0E4"/>
            </a:gs>
            <a:gs pos="100000">
              <a:srgbClr val="C7D5ED"/>
            </a:gs>
          </a:gsLst>
          <a:lin ang="5400000" scaled="0"/>
        </a:gradFill>
        <a:effectLst/>
      </p:bgPr>
    </p:bg>
    <p:spTree>
      <p:nvGrpSpPr>
        <p:cNvPr id="1" name=""/>
        <p:cNvGrpSpPr/>
        <p:nvPr/>
      </p:nvGrpSpPr>
      <p:grpSpPr>
        <a:xfrm>
          <a:off x="0" y="0"/>
          <a:ext cx="0" cy="0"/>
          <a:chOff x="0" y="0"/>
          <a:chExt cx="0" cy="0"/>
        </a:xfrm>
      </p:grpSpPr>
      <p:sp>
        <p:nvSpPr>
          <p:cNvPr id="73" name="TextBox 22">
            <a:extLst>
              <a:ext uri="{FF2B5EF4-FFF2-40B4-BE49-F238E27FC236}">
                <a16:creationId xmlns:a16="http://schemas.microsoft.com/office/drawing/2014/main" id="{C89CBC02-5862-34A1-1BCA-6B5632DD8909}"/>
              </a:ext>
            </a:extLst>
          </p:cNvPr>
          <p:cNvSpPr txBox="1"/>
          <p:nvPr/>
        </p:nvSpPr>
        <p:spPr>
          <a:xfrm>
            <a:off x="42037472" y="7917983"/>
            <a:ext cx="8568539" cy="74297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marL="571500" indent="-571500">
              <a:lnSpc>
                <a:spcPct val="120000"/>
              </a:lnSpc>
              <a:buClr>
                <a:schemeClr val="tx1"/>
              </a:buClr>
              <a:buFont typeface="Arial" panose="020B0604020202020204" pitchFamily="34" charset="0"/>
              <a:buChar char="•"/>
              <a:defRPr sz="4000"/>
            </a:pPr>
            <a:r>
              <a:rPr lang="en-US" dirty="0"/>
              <a:t>        radius of Earth (kilometers)</a:t>
            </a:r>
          </a:p>
          <a:p>
            <a:pPr marL="571500" indent="-571500">
              <a:lnSpc>
                <a:spcPct val="120000"/>
              </a:lnSpc>
              <a:buClr>
                <a:schemeClr val="tx1"/>
              </a:buClr>
              <a:buFont typeface="Arial" panose="020B0604020202020204" pitchFamily="34" charset="0"/>
              <a:buChar char="•"/>
              <a:defRPr sz="4000"/>
            </a:pPr>
            <a:r>
              <a:rPr lang="en-US" dirty="0"/>
              <a:t>        distance between Earth and moon (kilometers)</a:t>
            </a:r>
          </a:p>
          <a:p>
            <a:pPr marL="571500" indent="-571500">
              <a:lnSpc>
                <a:spcPct val="120000"/>
              </a:lnSpc>
              <a:buClr>
                <a:schemeClr val="tx1"/>
              </a:buClr>
              <a:buFont typeface="Arial" panose="020B0604020202020204" pitchFamily="34" charset="0"/>
              <a:buChar char="•"/>
              <a:defRPr sz="4000"/>
            </a:pPr>
            <a:r>
              <a:rPr lang="en-US" dirty="0"/>
              <a:t>        radius of the moon (kilometers)</a:t>
            </a:r>
          </a:p>
          <a:p>
            <a:pPr marL="571500" indent="-571500">
              <a:lnSpc>
                <a:spcPct val="120000"/>
              </a:lnSpc>
              <a:buClr>
                <a:schemeClr val="tx1"/>
              </a:buClr>
              <a:buFont typeface="Arial" panose="020B0604020202020204" pitchFamily="34" charset="0"/>
              <a:buChar char="•"/>
              <a:defRPr sz="4000"/>
            </a:pPr>
            <a:r>
              <a:rPr lang="en-US" dirty="0"/>
              <a:t>        final distance between the rocket and the moon (kilometers)</a:t>
            </a:r>
          </a:p>
          <a:p>
            <a:pPr marL="571500" indent="-571500">
              <a:lnSpc>
                <a:spcPct val="120000"/>
              </a:lnSpc>
              <a:buClr>
                <a:schemeClr val="tx1"/>
              </a:buClr>
              <a:buFont typeface="Arial" panose="020B0604020202020204" pitchFamily="34" charset="0"/>
              <a:buChar char="•"/>
              <a:defRPr sz="4000"/>
            </a:pPr>
            <a:r>
              <a:rPr lang="en-US" dirty="0"/>
              <a:t>        final velocity of the rocket (kilometers per second)</a:t>
            </a:r>
          </a:p>
          <a:p>
            <a:pPr marL="571500" indent="-571500">
              <a:lnSpc>
                <a:spcPct val="120000"/>
              </a:lnSpc>
              <a:buClr>
                <a:schemeClr val="tx1"/>
              </a:buClr>
              <a:buFont typeface="Arial" panose="020B0604020202020204" pitchFamily="34" charset="0"/>
              <a:buChar char="•"/>
              <a:defRPr sz="4000"/>
            </a:pPr>
            <a:r>
              <a:rPr lang="en-US" dirty="0"/>
              <a:t>        angular velocity of the Earth at the equator (radians per second)</a:t>
            </a:r>
            <a:endParaRPr dirty="0"/>
          </a:p>
        </p:txBody>
      </p:sp>
      <p:sp>
        <p:nvSpPr>
          <p:cNvPr id="94" name="Rectangle 28"/>
          <p:cNvSpPr/>
          <p:nvPr/>
        </p:nvSpPr>
        <p:spPr>
          <a:xfrm>
            <a:off x="-190992" y="352284"/>
            <a:ext cx="51397391" cy="6533920"/>
          </a:xfrm>
          <a:prstGeom prst="rect">
            <a:avLst/>
          </a:prstGeom>
          <a:solidFill>
            <a:srgbClr val="FFFFFF"/>
          </a:solidFill>
          <a:ln w="12700">
            <a:solidFill>
              <a:srgbClr val="32538F"/>
            </a:solidFill>
            <a:miter/>
          </a:ln>
        </p:spPr>
        <p:txBody>
          <a:bodyPr lIns="45719" rIns="45719" anchor="ctr"/>
          <a:lstStyle/>
          <a:p>
            <a:pPr algn="ctr">
              <a:defRPr sz="2400">
                <a:solidFill>
                  <a:srgbClr val="FFFFFF"/>
                </a:solidFill>
              </a:defRPr>
            </a:pPr>
            <a:endParaRPr lang="en-US" dirty="0"/>
          </a:p>
        </p:txBody>
      </p:sp>
      <p:sp>
        <p:nvSpPr>
          <p:cNvPr id="95" name="TextBox 3"/>
          <p:cNvSpPr txBox="1"/>
          <p:nvPr/>
        </p:nvSpPr>
        <p:spPr>
          <a:xfrm>
            <a:off x="5828981" y="568961"/>
            <a:ext cx="39624639" cy="16619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10200">
                <a:solidFill>
                  <a:srgbClr val="333333"/>
                </a:solidFill>
              </a:defRPr>
            </a:lvl1pPr>
          </a:lstStyle>
          <a:p>
            <a:r>
              <a:rPr lang="en-US" b="0" i="0" u="none" strike="noStrike" dirty="0">
                <a:solidFill>
                  <a:srgbClr val="0D0D0D"/>
                </a:solidFill>
                <a:effectLst/>
                <a:highlight>
                  <a:srgbClr val="FFFFFF"/>
                </a:highlight>
                <a:latin typeface="Söhne"/>
              </a:rPr>
              <a:t>Lunar Ascent: From Earth to Moon's Orbit</a:t>
            </a:r>
            <a:endParaRPr dirty="0"/>
          </a:p>
        </p:txBody>
      </p:sp>
      <p:sp>
        <p:nvSpPr>
          <p:cNvPr id="96" name="TextBox 5"/>
          <p:cNvSpPr txBox="1"/>
          <p:nvPr/>
        </p:nvSpPr>
        <p:spPr>
          <a:xfrm>
            <a:off x="15598139" y="2997679"/>
            <a:ext cx="20086322" cy="10618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6300"/>
            </a:lvl1pPr>
          </a:lstStyle>
          <a:p>
            <a:r>
              <a:rPr lang="en-US" dirty="0"/>
              <a:t>Ethan Crawford, Dylan Skinner, Dallin Stewart, Jason Vasquez</a:t>
            </a:r>
            <a:endParaRPr dirty="0"/>
          </a:p>
        </p:txBody>
      </p:sp>
      <p:sp>
        <p:nvSpPr>
          <p:cNvPr id="97" name="TextBox 9"/>
          <p:cNvSpPr txBox="1"/>
          <p:nvPr/>
        </p:nvSpPr>
        <p:spPr>
          <a:xfrm>
            <a:off x="17511314" y="8348175"/>
            <a:ext cx="22823886" cy="130189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defRPr sz="4000"/>
            </a:pPr>
            <a:r>
              <a:rPr lang="en-US" dirty="0"/>
              <a:t>We defined our cost functional as</a:t>
            </a:r>
          </a:p>
          <a:p>
            <a:pPr>
              <a:defRPr sz="4000"/>
            </a:pPr>
            <a:endParaRPr lang="en-US" dirty="0"/>
          </a:p>
          <a:p>
            <a:pPr>
              <a:defRPr sz="4000"/>
            </a:pPr>
            <a:endParaRPr lang="en-US" dirty="0"/>
          </a:p>
          <a:p>
            <a:pPr>
              <a:defRPr sz="4000"/>
            </a:pPr>
            <a:endParaRPr lang="en-US" dirty="0"/>
          </a:p>
          <a:p>
            <a:pPr>
              <a:defRPr sz="4000"/>
            </a:pPr>
            <a:endParaRPr lang="en-US" dirty="0"/>
          </a:p>
          <a:p>
            <a:pPr>
              <a:defRPr sz="4000"/>
            </a:pPr>
            <a:r>
              <a:rPr lang="en-US" dirty="0"/>
              <a:t>with							  . We define our initial conditions to be </a:t>
            </a:r>
          </a:p>
          <a:p>
            <a:pPr>
              <a:defRPr sz="4000"/>
            </a:pPr>
            <a:endParaRPr lang="en-US" dirty="0"/>
          </a:p>
          <a:p>
            <a:pPr>
              <a:defRPr sz="4000"/>
            </a:pPr>
            <a:endParaRPr lang="en-US" dirty="0"/>
          </a:p>
          <a:p>
            <a:pPr>
              <a:defRPr sz="4000"/>
            </a:pPr>
            <a:endParaRPr lang="en-US" dirty="0"/>
          </a:p>
          <a:p>
            <a:pPr>
              <a:defRPr sz="4000"/>
            </a:pPr>
            <a:endParaRPr lang="en-US" dirty="0"/>
          </a:p>
          <a:p>
            <a:pPr>
              <a:defRPr sz="4000"/>
            </a:pPr>
            <a:r>
              <a:rPr lang="en-US" dirty="0"/>
              <a:t>We define our state equations as</a:t>
            </a:r>
          </a:p>
          <a:p>
            <a:pPr>
              <a:defRPr sz="4000"/>
            </a:pPr>
            <a:endParaRPr lang="en-US" dirty="0"/>
          </a:p>
          <a:p>
            <a:pPr>
              <a:defRPr sz="4000"/>
            </a:pPr>
            <a:endParaRPr lang="en-US" dirty="0"/>
          </a:p>
          <a:p>
            <a:pPr>
              <a:defRPr sz="4000"/>
            </a:pPr>
            <a:endParaRPr lang="en-US" dirty="0"/>
          </a:p>
          <a:p>
            <a:pPr>
              <a:defRPr sz="4000"/>
            </a:pPr>
            <a:endParaRPr lang="en-US" dirty="0"/>
          </a:p>
          <a:p>
            <a:pPr>
              <a:defRPr sz="4000"/>
            </a:pPr>
            <a:endParaRPr lang="en-US" dirty="0"/>
          </a:p>
          <a:p>
            <a:pPr>
              <a:defRPr sz="4000"/>
            </a:pPr>
            <a:endParaRPr lang="en-US" dirty="0"/>
          </a:p>
          <a:p>
            <a:pPr>
              <a:defRPr sz="4000"/>
            </a:pPr>
            <a:r>
              <a:rPr lang="en-US" dirty="0"/>
              <a:t>Leading to our Hamiltonian</a:t>
            </a:r>
          </a:p>
          <a:p>
            <a:pPr>
              <a:defRPr sz="4000"/>
            </a:pPr>
            <a:endParaRPr lang="en-US" dirty="0"/>
          </a:p>
          <a:p>
            <a:pPr>
              <a:defRPr sz="4000"/>
            </a:pPr>
            <a:endParaRPr lang="en-US" dirty="0"/>
          </a:p>
          <a:p>
            <a:pPr>
              <a:defRPr sz="4000"/>
            </a:pPr>
            <a:endParaRPr lang="en-US" dirty="0"/>
          </a:p>
        </p:txBody>
      </p:sp>
      <p:sp>
        <p:nvSpPr>
          <p:cNvPr id="99" name="TextBox 22"/>
          <p:cNvSpPr txBox="1"/>
          <p:nvPr/>
        </p:nvSpPr>
        <p:spPr>
          <a:xfrm>
            <a:off x="764012" y="16625809"/>
            <a:ext cx="15276526"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4000"/>
            </a:pPr>
            <a:r>
              <a:rPr lang="en-US" sz="4000" dirty="0">
                <a:solidFill>
                  <a:srgbClr val="0D0D0D"/>
                </a:solidFill>
              </a:rPr>
              <a:t>Our specs used in this project are based off the SpaceX Falcon 9 rocket</a:t>
            </a:r>
            <a:endParaRPr dirty="0"/>
          </a:p>
        </p:txBody>
      </p:sp>
      <p:sp>
        <p:nvSpPr>
          <p:cNvPr id="100" name="TextBox 30"/>
          <p:cNvSpPr txBox="1"/>
          <p:nvPr/>
        </p:nvSpPr>
        <p:spPr>
          <a:xfrm>
            <a:off x="643652" y="8325767"/>
            <a:ext cx="15396886" cy="747897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4000" b="1"/>
            </a:pPr>
            <a:r>
              <a:rPr lang="en-US" sz="4000" b="0" i="0" u="none" strike="noStrike" dirty="0">
                <a:solidFill>
                  <a:srgbClr val="0D0D0D"/>
                </a:solidFill>
                <a:effectLst/>
              </a:rPr>
              <a:t>In this project, we present a simulation of a rocket's journey from Earth's surface to the orbit of the Moon. Leveraging differential equations and numerical methods, we model the complex dynamics involved in rocket propulsion, gravitational interactions, and orbital mechanics. Our simulation accurately captures the stages of ascent, including liftoff, trajectory optimization, and orbital insertion. Through detailed analysis and visualization, we explore the critical factors influencing the success of the mission, such as thrust profiles, fuel consumption, and orbital maneuvers. The results offer valuable insights into the challenges and considerations of space exploration, paving the way for future missions to celestial bodies beyond Earth's orbit.</a:t>
            </a:r>
            <a:endParaRPr lang="en-US" dirty="0"/>
          </a:p>
          <a:p>
            <a:pPr>
              <a:defRPr sz="4000" b="1"/>
            </a:pPr>
            <a:endParaRPr lang="en-US" dirty="0"/>
          </a:p>
        </p:txBody>
      </p:sp>
      <p:sp>
        <p:nvSpPr>
          <p:cNvPr id="104" name="Rectangle 36"/>
          <p:cNvSpPr/>
          <p:nvPr/>
        </p:nvSpPr>
        <p:spPr>
          <a:xfrm>
            <a:off x="41644707" y="7033910"/>
            <a:ext cx="9341564" cy="8239738"/>
          </a:xfrm>
          <a:prstGeom prst="rect">
            <a:avLst/>
          </a:prstGeom>
          <a:ln w="152400">
            <a:solidFill>
              <a:srgbClr val="2F5597"/>
            </a:solidFill>
            <a:miter/>
          </a:ln>
        </p:spPr>
        <p:txBody>
          <a:bodyPr lIns="45719" rIns="45719" anchor="ctr"/>
          <a:lstStyle/>
          <a:p>
            <a:pPr algn="ctr">
              <a:defRPr sz="2400">
                <a:solidFill>
                  <a:schemeClr val="accent1"/>
                </a:solidFill>
                <a:effectLst>
                  <a:outerShdw blurRad="38100" dist="25400" dir="5400000" rotWithShape="0">
                    <a:srgbClr val="6E747A">
                      <a:alpha val="43000"/>
                    </a:srgbClr>
                  </a:outerShdw>
                </a:effectLst>
              </a:defRPr>
            </a:pPr>
            <a:endParaRPr/>
          </a:p>
        </p:txBody>
      </p:sp>
      <p:sp>
        <p:nvSpPr>
          <p:cNvPr id="106" name="Rectangle 38"/>
          <p:cNvSpPr/>
          <p:nvPr/>
        </p:nvSpPr>
        <p:spPr>
          <a:xfrm>
            <a:off x="16891856" y="7021654"/>
            <a:ext cx="24100826" cy="16970150"/>
          </a:xfrm>
          <a:prstGeom prst="rect">
            <a:avLst/>
          </a:prstGeom>
          <a:ln w="152400">
            <a:solidFill>
              <a:srgbClr val="2F5597"/>
            </a:solidFill>
            <a:miter/>
          </a:ln>
        </p:spPr>
        <p:txBody>
          <a:bodyPr lIns="45719" rIns="45719" anchor="ctr"/>
          <a:lstStyle/>
          <a:p>
            <a:pPr algn="ctr">
              <a:defRPr sz="2400">
                <a:solidFill>
                  <a:schemeClr val="accent1"/>
                </a:solidFill>
                <a:effectLst>
                  <a:outerShdw blurRad="38100" dist="25400" dir="5400000" rotWithShape="0">
                    <a:srgbClr val="6E747A">
                      <a:alpha val="43000"/>
                    </a:srgbClr>
                  </a:outerShdw>
                </a:effectLst>
              </a:defRPr>
            </a:pPr>
            <a:endParaRPr/>
          </a:p>
        </p:txBody>
      </p:sp>
      <p:sp>
        <p:nvSpPr>
          <p:cNvPr id="107" name="Rectangle 39"/>
          <p:cNvSpPr/>
          <p:nvPr/>
        </p:nvSpPr>
        <p:spPr>
          <a:xfrm>
            <a:off x="16891856" y="24239600"/>
            <a:ext cx="24100826" cy="13665209"/>
          </a:xfrm>
          <a:prstGeom prst="rect">
            <a:avLst/>
          </a:prstGeom>
          <a:ln w="152400">
            <a:solidFill>
              <a:srgbClr val="2F5597"/>
            </a:solidFill>
            <a:miter/>
          </a:ln>
        </p:spPr>
        <p:txBody>
          <a:bodyPr lIns="45719" rIns="45719" anchor="ctr"/>
          <a:lstStyle/>
          <a:p>
            <a:pPr algn="ctr">
              <a:defRPr sz="2400">
                <a:solidFill>
                  <a:schemeClr val="accent1"/>
                </a:solidFill>
                <a:effectLst>
                  <a:outerShdw blurRad="38100" dist="25400" dir="5400000" rotWithShape="0">
                    <a:srgbClr val="6E747A">
                      <a:alpha val="43000"/>
                    </a:srgbClr>
                  </a:outerShdw>
                </a:effectLst>
              </a:defRPr>
            </a:pPr>
            <a:endParaRPr/>
          </a:p>
        </p:txBody>
      </p:sp>
      <p:pic>
        <p:nvPicPr>
          <p:cNvPr id="110" name="Picture 47" descr="Picture 47"/>
          <p:cNvPicPr>
            <a:picLocks noChangeAspect="1"/>
          </p:cNvPicPr>
          <p:nvPr/>
        </p:nvPicPr>
        <p:blipFill>
          <a:blip r:embed="rId3"/>
          <a:stretch>
            <a:fillRect/>
          </a:stretch>
        </p:blipFill>
        <p:spPr>
          <a:xfrm>
            <a:off x="43197781" y="499990"/>
            <a:ext cx="5497028" cy="5497028"/>
          </a:xfrm>
          <a:prstGeom prst="rect">
            <a:avLst/>
          </a:prstGeom>
          <a:ln w="12700">
            <a:miter lim="400000"/>
          </a:ln>
        </p:spPr>
      </p:pic>
      <p:sp>
        <p:nvSpPr>
          <p:cNvPr id="111" name="Rectangle 48"/>
          <p:cNvSpPr/>
          <p:nvPr/>
        </p:nvSpPr>
        <p:spPr>
          <a:xfrm>
            <a:off x="448239" y="15578297"/>
            <a:ext cx="15742596" cy="6548335"/>
          </a:xfrm>
          <a:prstGeom prst="rect">
            <a:avLst/>
          </a:prstGeom>
          <a:ln w="152400">
            <a:solidFill>
              <a:srgbClr val="2F5597"/>
            </a:solidFill>
            <a:miter/>
          </a:ln>
        </p:spPr>
        <p:txBody>
          <a:bodyPr lIns="45719" rIns="45719" anchor="ctr"/>
          <a:lstStyle/>
          <a:p>
            <a:pPr algn="ctr">
              <a:defRPr sz="2400">
                <a:solidFill>
                  <a:schemeClr val="accent1"/>
                </a:solidFill>
                <a:effectLst>
                  <a:outerShdw blurRad="38100" dist="25400" dir="5400000" rotWithShape="0">
                    <a:srgbClr val="6E747A">
                      <a:alpha val="43000"/>
                    </a:srgbClr>
                  </a:outerShdw>
                </a:effectLst>
              </a:defRPr>
            </a:pPr>
            <a:endParaRPr/>
          </a:p>
        </p:txBody>
      </p:sp>
      <p:pic>
        <p:nvPicPr>
          <p:cNvPr id="117" name="Picture 62" descr="Picture 62"/>
          <p:cNvPicPr>
            <a:picLocks noChangeAspect="1"/>
          </p:cNvPicPr>
          <p:nvPr/>
        </p:nvPicPr>
        <p:blipFill>
          <a:blip r:embed="rId4"/>
          <a:stretch>
            <a:fillRect/>
          </a:stretch>
        </p:blipFill>
        <p:spPr>
          <a:xfrm>
            <a:off x="2637817" y="1226255"/>
            <a:ext cx="5080001" cy="5080001"/>
          </a:xfrm>
          <a:prstGeom prst="rect">
            <a:avLst/>
          </a:prstGeom>
          <a:ln w="12700">
            <a:miter lim="400000"/>
          </a:ln>
        </p:spPr>
      </p:pic>
      <p:sp>
        <p:nvSpPr>
          <p:cNvPr id="3" name="TextBox 2">
            <a:extLst>
              <a:ext uri="{FF2B5EF4-FFF2-40B4-BE49-F238E27FC236}">
                <a16:creationId xmlns:a16="http://schemas.microsoft.com/office/drawing/2014/main" id="{95B17971-A140-5266-F805-FB4DADAA867D}"/>
              </a:ext>
            </a:extLst>
          </p:cNvPr>
          <p:cNvSpPr txBox="1"/>
          <p:nvPr/>
        </p:nvSpPr>
        <p:spPr>
          <a:xfrm>
            <a:off x="929068" y="7326303"/>
            <a:ext cx="14669071"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457200" rtl="0" fontAlgn="auto" latinLnBrk="0" hangingPunct="0">
              <a:lnSpc>
                <a:spcPct val="100000"/>
              </a:lnSpc>
              <a:spcBef>
                <a:spcPts val="0"/>
              </a:spcBef>
              <a:spcAft>
                <a:spcPts val="0"/>
              </a:spcAft>
              <a:buClrTx/>
              <a:buSzTx/>
              <a:buFontTx/>
              <a:buNone/>
              <a:tabLst/>
            </a:pPr>
            <a:r>
              <a:rPr kumimoji="0" lang="en-US" sz="5400" b="0" i="0" u="none" strike="noStrike" cap="none" spc="0" normalizeH="0" baseline="0" dirty="0">
                <a:ln>
                  <a:noFill/>
                </a:ln>
                <a:solidFill>
                  <a:srgbClr val="000000"/>
                </a:solidFill>
                <a:effectLst/>
                <a:uFillTx/>
                <a:latin typeface="+mj-lt"/>
                <a:ea typeface="+mj-ea"/>
                <a:cs typeface="+mj-cs"/>
                <a:sym typeface="Calibri"/>
              </a:rPr>
              <a:t>ABSTRACT</a:t>
            </a:r>
          </a:p>
        </p:txBody>
      </p:sp>
      <p:sp>
        <p:nvSpPr>
          <p:cNvPr id="4" name="TextBox 3">
            <a:extLst>
              <a:ext uri="{FF2B5EF4-FFF2-40B4-BE49-F238E27FC236}">
                <a16:creationId xmlns:a16="http://schemas.microsoft.com/office/drawing/2014/main" id="{01106F82-DDFA-8E64-A93F-E3EC5CC83BA8}"/>
              </a:ext>
            </a:extLst>
          </p:cNvPr>
          <p:cNvSpPr txBox="1"/>
          <p:nvPr/>
        </p:nvSpPr>
        <p:spPr>
          <a:xfrm>
            <a:off x="929067" y="15615889"/>
            <a:ext cx="14669071"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457200" rtl="0" fontAlgn="auto" latinLnBrk="0" hangingPunct="0">
              <a:lnSpc>
                <a:spcPct val="100000"/>
              </a:lnSpc>
              <a:spcBef>
                <a:spcPts val="0"/>
              </a:spcBef>
              <a:spcAft>
                <a:spcPts val="0"/>
              </a:spcAft>
              <a:buClrTx/>
              <a:buSzTx/>
              <a:buFontTx/>
              <a:buNone/>
              <a:tabLst/>
            </a:pPr>
            <a:r>
              <a:rPr kumimoji="0" lang="en-US" sz="5400" b="0" i="0" u="none" strike="noStrike" cap="none" spc="0" normalizeH="0" baseline="0" dirty="0">
                <a:ln>
                  <a:noFill/>
                </a:ln>
                <a:solidFill>
                  <a:srgbClr val="000000"/>
                </a:solidFill>
                <a:effectLst/>
                <a:uFillTx/>
                <a:latin typeface="+mj-lt"/>
                <a:ea typeface="+mj-ea"/>
                <a:cs typeface="+mj-cs"/>
                <a:sym typeface="Calibri"/>
              </a:rPr>
              <a:t>MODEL ROCKET</a:t>
            </a:r>
          </a:p>
        </p:txBody>
      </p:sp>
      <p:pic>
        <p:nvPicPr>
          <p:cNvPr id="6" name="Picture 5" descr="A model of a space rocket&#10;&#10;Description automatically generated">
            <a:extLst>
              <a:ext uri="{FF2B5EF4-FFF2-40B4-BE49-F238E27FC236}">
                <a16:creationId xmlns:a16="http://schemas.microsoft.com/office/drawing/2014/main" id="{2F0BC2F5-7A38-AE52-6F1B-F032CA51F74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935836">
            <a:off x="8573232" y="16286155"/>
            <a:ext cx="6578186" cy="6578186"/>
          </a:xfrm>
          <a:prstGeom prst="rect">
            <a:avLst/>
          </a:prstGeom>
        </p:spPr>
      </p:pic>
      <p:sp>
        <p:nvSpPr>
          <p:cNvPr id="7" name="TextBox 22">
            <a:extLst>
              <a:ext uri="{FF2B5EF4-FFF2-40B4-BE49-F238E27FC236}">
                <a16:creationId xmlns:a16="http://schemas.microsoft.com/office/drawing/2014/main" id="{D12E027E-495F-BAAF-54FE-C99A5591C073}"/>
              </a:ext>
            </a:extLst>
          </p:cNvPr>
          <p:cNvSpPr txBox="1"/>
          <p:nvPr/>
        </p:nvSpPr>
        <p:spPr>
          <a:xfrm>
            <a:off x="796748" y="17416252"/>
            <a:ext cx="9580160" cy="31700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defRPr sz="4000"/>
            </a:pPr>
            <a:r>
              <a:rPr lang="en-US" sz="4000" dirty="0">
                <a:solidFill>
                  <a:srgbClr val="0D0D0D"/>
                </a:solidFill>
              </a:rPr>
              <a:t>Height: 70.0 m</a:t>
            </a:r>
          </a:p>
          <a:p>
            <a:pPr>
              <a:defRPr sz="4000"/>
            </a:pPr>
            <a:r>
              <a:rPr lang="en-US" sz="4000" dirty="0">
                <a:solidFill>
                  <a:srgbClr val="0D0D0D"/>
                </a:solidFill>
              </a:rPr>
              <a:t>Diameter: 3.7 m</a:t>
            </a:r>
          </a:p>
          <a:p>
            <a:pPr>
              <a:defRPr sz="4000"/>
            </a:pPr>
            <a:r>
              <a:rPr lang="en-US" sz="4000" dirty="0">
                <a:solidFill>
                  <a:srgbClr val="0D0D0D"/>
                </a:solidFill>
              </a:rPr>
              <a:t>Mass: 549,054 kg</a:t>
            </a:r>
          </a:p>
          <a:p>
            <a:pPr>
              <a:defRPr sz="4000"/>
            </a:pPr>
            <a:r>
              <a:rPr lang="en-US" sz="4000" dirty="0">
                <a:solidFill>
                  <a:srgbClr val="0D0D0D"/>
                </a:solidFill>
              </a:rPr>
              <a:t>Max Thrust (Stage 1): 7.560 millinewtons</a:t>
            </a:r>
          </a:p>
          <a:p>
            <a:pPr>
              <a:defRPr sz="4000"/>
            </a:pPr>
            <a:r>
              <a:rPr lang="en-US" sz="4000" dirty="0">
                <a:solidFill>
                  <a:srgbClr val="0D0D0D"/>
                </a:solidFill>
              </a:rPr>
              <a:t>Max Thrust (Stage 2):  981 kilonewtons</a:t>
            </a:r>
            <a:endParaRPr dirty="0"/>
          </a:p>
        </p:txBody>
      </p:sp>
      <p:sp>
        <p:nvSpPr>
          <p:cNvPr id="8" name="TextBox 7">
            <a:extLst>
              <a:ext uri="{FF2B5EF4-FFF2-40B4-BE49-F238E27FC236}">
                <a16:creationId xmlns:a16="http://schemas.microsoft.com/office/drawing/2014/main" id="{A6E532C8-10BA-C71E-0CAF-4A33A633328D}"/>
              </a:ext>
            </a:extLst>
          </p:cNvPr>
          <p:cNvSpPr txBox="1"/>
          <p:nvPr/>
        </p:nvSpPr>
        <p:spPr>
          <a:xfrm>
            <a:off x="1009498" y="22876087"/>
            <a:ext cx="14669071"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457200" rtl="0" fontAlgn="auto" latinLnBrk="0" hangingPunct="0">
              <a:lnSpc>
                <a:spcPct val="100000"/>
              </a:lnSpc>
              <a:spcBef>
                <a:spcPts val="0"/>
              </a:spcBef>
              <a:spcAft>
                <a:spcPts val="0"/>
              </a:spcAft>
              <a:buClrTx/>
              <a:buSzTx/>
              <a:buFontTx/>
              <a:buNone/>
              <a:tabLst/>
            </a:pPr>
            <a:r>
              <a:rPr lang="en-US" sz="5400" dirty="0"/>
              <a:t>PONTRYAGIN’S MAXIMUM PRINCIPLE</a:t>
            </a:r>
            <a:endParaRPr kumimoji="0" lang="en-US" sz="5400" b="0" i="0" u="none" strike="noStrike" cap="none" spc="0" normalizeH="0" baseline="0" dirty="0">
              <a:ln>
                <a:noFill/>
              </a:ln>
              <a:solidFill>
                <a:srgbClr val="000000"/>
              </a:solidFill>
              <a:effectLst/>
              <a:uFillTx/>
              <a:latin typeface="+mj-lt"/>
              <a:ea typeface="+mj-ea"/>
              <a:cs typeface="+mj-cs"/>
              <a:sym typeface="Calibri"/>
            </a:endParaRPr>
          </a:p>
        </p:txBody>
      </p:sp>
      <p:sp>
        <p:nvSpPr>
          <p:cNvPr id="9" name="Rectangle 48">
            <a:extLst>
              <a:ext uri="{FF2B5EF4-FFF2-40B4-BE49-F238E27FC236}">
                <a16:creationId xmlns:a16="http://schemas.microsoft.com/office/drawing/2014/main" id="{C7543D2A-E72D-00E6-3370-675A51270B46}"/>
              </a:ext>
            </a:extLst>
          </p:cNvPr>
          <p:cNvSpPr/>
          <p:nvPr/>
        </p:nvSpPr>
        <p:spPr>
          <a:xfrm>
            <a:off x="448238" y="22553117"/>
            <a:ext cx="15742596" cy="15351693"/>
          </a:xfrm>
          <a:prstGeom prst="rect">
            <a:avLst/>
          </a:prstGeom>
          <a:ln w="152400">
            <a:solidFill>
              <a:srgbClr val="2F5597"/>
            </a:solidFill>
            <a:miter/>
          </a:ln>
        </p:spPr>
        <p:txBody>
          <a:bodyPr lIns="45719" rIns="45719" anchor="ctr"/>
          <a:lstStyle/>
          <a:p>
            <a:pPr algn="ctr">
              <a:defRPr sz="2400">
                <a:solidFill>
                  <a:schemeClr val="accent1"/>
                </a:solidFill>
                <a:effectLst>
                  <a:outerShdw blurRad="38100" dist="25400" dir="5400000" rotWithShape="0">
                    <a:srgbClr val="6E747A">
                      <a:alpha val="43000"/>
                    </a:srgbClr>
                  </a:outerShdw>
                </a:effectLst>
              </a:defRPr>
            </a:pPr>
            <a:endParaRPr/>
          </a:p>
        </p:txBody>
      </p:sp>
      <p:pic>
        <p:nvPicPr>
          <p:cNvPr id="11" name="Picture 10" descr="A planet earth with a white layer of snow&#10;&#10;Description automatically generated with medium confidence">
            <a:extLst>
              <a:ext uri="{FF2B5EF4-FFF2-40B4-BE49-F238E27FC236}">
                <a16:creationId xmlns:a16="http://schemas.microsoft.com/office/drawing/2014/main" id="{58B7DB32-CC09-2710-3285-3C5EDE26185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98258" y="33943362"/>
            <a:ext cx="3660822" cy="3660822"/>
          </a:xfrm>
          <a:prstGeom prst="rect">
            <a:avLst/>
          </a:prstGeom>
        </p:spPr>
      </p:pic>
      <p:pic>
        <p:nvPicPr>
          <p:cNvPr id="29" name="Picture 28" descr="A full moon with black background&#10;&#10;Description automatically generated">
            <a:extLst>
              <a:ext uri="{FF2B5EF4-FFF2-40B4-BE49-F238E27FC236}">
                <a16:creationId xmlns:a16="http://schemas.microsoft.com/office/drawing/2014/main" id="{C8D28AAA-3EFC-CF31-3FF7-7634AAF99FE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840520" y="35003540"/>
            <a:ext cx="1508149" cy="1540466"/>
          </a:xfrm>
          <a:prstGeom prst="rect">
            <a:avLst/>
          </a:prstGeom>
        </p:spPr>
      </p:pic>
      <p:sp>
        <p:nvSpPr>
          <p:cNvPr id="32" name="TextBox 22">
            <a:extLst>
              <a:ext uri="{FF2B5EF4-FFF2-40B4-BE49-F238E27FC236}">
                <a16:creationId xmlns:a16="http://schemas.microsoft.com/office/drawing/2014/main" id="{7490C687-A4F0-3FDA-A774-9CEEDC227603}"/>
              </a:ext>
            </a:extLst>
          </p:cNvPr>
          <p:cNvSpPr txBox="1"/>
          <p:nvPr/>
        </p:nvSpPr>
        <p:spPr>
          <a:xfrm>
            <a:off x="929067" y="23832748"/>
            <a:ext cx="14669070" cy="994118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defRPr sz="4000"/>
            </a:pPr>
            <a:r>
              <a:rPr lang="en-US" dirty="0"/>
              <a:t>Pontryagin’s maximum principle tells us that given an optimal control problem where                            with 	                that is seeking to minimize the cost functional</a:t>
            </a:r>
            <a:endParaRPr lang="en-US" b="0" dirty="0"/>
          </a:p>
          <a:p>
            <a:pPr>
              <a:defRPr sz="4000"/>
            </a:pPr>
            <a:endParaRPr lang="en-US" b="0" dirty="0"/>
          </a:p>
          <a:p>
            <a:pPr>
              <a:defRPr sz="4000"/>
            </a:pPr>
            <a:r>
              <a:rPr lang="en-US" dirty="0"/>
              <a:t>																							</a:t>
            </a:r>
          </a:p>
          <a:p>
            <a:pPr>
              <a:defRPr sz="4000"/>
            </a:pPr>
            <a:endParaRPr lang="en-US" dirty="0"/>
          </a:p>
          <a:p>
            <a:pPr>
              <a:defRPr sz="4000"/>
            </a:pPr>
            <a:r>
              <a:rPr lang="en-US" dirty="0"/>
              <a:t>via the control 				  where     is the admissible control region, we have that</a:t>
            </a:r>
          </a:p>
          <a:p>
            <a:pPr>
              <a:defRPr sz="4000"/>
            </a:pPr>
            <a:endParaRPr lang="en-US" dirty="0"/>
          </a:p>
          <a:p>
            <a:pPr>
              <a:defRPr sz="4000"/>
            </a:pPr>
            <a:r>
              <a:rPr lang="en-US" dirty="0"/>
              <a:t>(</a:t>
            </a:r>
            <a:r>
              <a:rPr lang="en-US" dirty="0" err="1"/>
              <a:t>i</a:t>
            </a:r>
            <a:r>
              <a:rPr lang="en-US" dirty="0"/>
              <a:t>)</a:t>
            </a:r>
          </a:p>
          <a:p>
            <a:pPr>
              <a:defRPr sz="4000"/>
            </a:pPr>
            <a:endParaRPr lang="en-US" dirty="0"/>
          </a:p>
          <a:p>
            <a:pPr>
              <a:defRPr sz="4000"/>
            </a:pPr>
            <a:endParaRPr lang="en-US" dirty="0"/>
          </a:p>
          <a:p>
            <a:pPr>
              <a:defRPr sz="4000"/>
            </a:pPr>
            <a:endParaRPr lang="en-US" dirty="0"/>
          </a:p>
          <a:p>
            <a:pPr>
              <a:defRPr sz="4000"/>
            </a:pPr>
            <a:endParaRPr lang="en-US" dirty="0"/>
          </a:p>
          <a:p>
            <a:pPr>
              <a:defRPr sz="4000"/>
            </a:pPr>
            <a:r>
              <a:rPr lang="en-US" dirty="0"/>
              <a:t>(ii) The Hamiltonian 						has a global maximum for each</a:t>
            </a:r>
          </a:p>
          <a:p>
            <a:pPr>
              <a:defRPr sz="4000"/>
            </a:pPr>
            <a:r>
              <a:rPr lang="en-US" dirty="0"/>
              <a:t>      at the optimal control		  , i.e. 					   for all				  .</a:t>
            </a:r>
          </a:p>
        </p:txBody>
      </p:sp>
      <p:pic>
        <p:nvPicPr>
          <p:cNvPr id="43" name="Picture 42">
            <a:extLst>
              <a:ext uri="{FF2B5EF4-FFF2-40B4-BE49-F238E27FC236}">
                <a16:creationId xmlns:a16="http://schemas.microsoft.com/office/drawing/2014/main" id="{24CE586A-2799-BBFB-ADDB-3A0FA407E7B3}"/>
              </a:ext>
            </a:extLst>
          </p:cNvPr>
          <p:cNvPicPr>
            <a:picLocks/>
          </p:cNvPicPr>
          <p:nvPr/>
        </p:nvPicPr>
        <p:blipFill>
          <a:blip r:embed="rId8"/>
          <a:stretch>
            <a:fillRect/>
          </a:stretch>
        </p:blipFill>
        <p:spPr>
          <a:xfrm>
            <a:off x="4258234" y="24451441"/>
            <a:ext cx="2898552" cy="715666"/>
          </a:xfrm>
          <a:prstGeom prst="rect">
            <a:avLst/>
          </a:prstGeom>
        </p:spPr>
      </p:pic>
      <p:pic>
        <p:nvPicPr>
          <p:cNvPr id="44" name="Picture 43">
            <a:extLst>
              <a:ext uri="{FF2B5EF4-FFF2-40B4-BE49-F238E27FC236}">
                <a16:creationId xmlns:a16="http://schemas.microsoft.com/office/drawing/2014/main" id="{3BF68C1B-B968-1425-C2C8-BA278AC6ACE3}"/>
              </a:ext>
            </a:extLst>
          </p:cNvPr>
          <p:cNvPicPr>
            <a:picLocks/>
          </p:cNvPicPr>
          <p:nvPr/>
        </p:nvPicPr>
        <p:blipFill>
          <a:blip r:embed="rId9"/>
          <a:stretch>
            <a:fillRect/>
          </a:stretch>
        </p:blipFill>
        <p:spPr>
          <a:xfrm>
            <a:off x="8397182" y="24509157"/>
            <a:ext cx="2058307" cy="623598"/>
          </a:xfrm>
          <a:prstGeom prst="rect">
            <a:avLst/>
          </a:prstGeom>
        </p:spPr>
      </p:pic>
      <p:pic>
        <p:nvPicPr>
          <p:cNvPr id="46" name="Picture 45">
            <a:extLst>
              <a:ext uri="{FF2B5EF4-FFF2-40B4-BE49-F238E27FC236}">
                <a16:creationId xmlns:a16="http://schemas.microsoft.com/office/drawing/2014/main" id="{CC56E2DE-9076-02E7-1BD9-85157209C9F5}"/>
              </a:ext>
            </a:extLst>
          </p:cNvPr>
          <p:cNvPicPr>
            <a:picLocks/>
          </p:cNvPicPr>
          <p:nvPr/>
        </p:nvPicPr>
        <p:blipFill>
          <a:blip r:embed="rId10"/>
          <a:stretch>
            <a:fillRect/>
          </a:stretch>
        </p:blipFill>
        <p:spPr>
          <a:xfrm>
            <a:off x="4910725" y="25655846"/>
            <a:ext cx="6322096" cy="1887560"/>
          </a:xfrm>
          <a:prstGeom prst="rect">
            <a:avLst/>
          </a:prstGeom>
        </p:spPr>
      </p:pic>
      <p:pic>
        <p:nvPicPr>
          <p:cNvPr id="47" name="Picture 46">
            <a:extLst>
              <a:ext uri="{FF2B5EF4-FFF2-40B4-BE49-F238E27FC236}">
                <a16:creationId xmlns:a16="http://schemas.microsoft.com/office/drawing/2014/main" id="{4164BE58-DF1E-9D30-6DDF-3248A0965888}"/>
              </a:ext>
            </a:extLst>
          </p:cNvPr>
          <p:cNvPicPr>
            <a:picLocks/>
          </p:cNvPicPr>
          <p:nvPr/>
        </p:nvPicPr>
        <p:blipFill>
          <a:blip r:embed="rId11"/>
          <a:stretch>
            <a:fillRect/>
          </a:stretch>
        </p:blipFill>
        <p:spPr>
          <a:xfrm>
            <a:off x="4049566" y="27544598"/>
            <a:ext cx="1578801" cy="661639"/>
          </a:xfrm>
          <a:prstGeom prst="rect">
            <a:avLst/>
          </a:prstGeom>
        </p:spPr>
      </p:pic>
      <p:pic>
        <p:nvPicPr>
          <p:cNvPr id="48" name="Picture 47">
            <a:extLst>
              <a:ext uri="{FF2B5EF4-FFF2-40B4-BE49-F238E27FC236}">
                <a16:creationId xmlns:a16="http://schemas.microsoft.com/office/drawing/2014/main" id="{43E5A7AC-5426-7524-845F-BC71F9D2CEA9}"/>
              </a:ext>
            </a:extLst>
          </p:cNvPr>
          <p:cNvPicPr>
            <a:picLocks/>
          </p:cNvPicPr>
          <p:nvPr/>
        </p:nvPicPr>
        <p:blipFill>
          <a:blip r:embed="rId12"/>
          <a:stretch>
            <a:fillRect/>
          </a:stretch>
        </p:blipFill>
        <p:spPr>
          <a:xfrm>
            <a:off x="7156786" y="27636463"/>
            <a:ext cx="424133" cy="498251"/>
          </a:xfrm>
          <a:prstGeom prst="rect">
            <a:avLst/>
          </a:prstGeom>
        </p:spPr>
      </p:pic>
      <p:pic>
        <p:nvPicPr>
          <p:cNvPr id="49" name="Picture 48">
            <a:extLst>
              <a:ext uri="{FF2B5EF4-FFF2-40B4-BE49-F238E27FC236}">
                <a16:creationId xmlns:a16="http://schemas.microsoft.com/office/drawing/2014/main" id="{E4E2E17E-3B21-C4A4-7CB9-6E0B68FD64C4}"/>
              </a:ext>
            </a:extLst>
          </p:cNvPr>
          <p:cNvPicPr>
            <a:picLocks/>
          </p:cNvPicPr>
          <p:nvPr/>
        </p:nvPicPr>
        <p:blipFill>
          <a:blip r:embed="rId13"/>
          <a:stretch>
            <a:fillRect/>
          </a:stretch>
        </p:blipFill>
        <p:spPr>
          <a:xfrm>
            <a:off x="5024986" y="29572893"/>
            <a:ext cx="6634218" cy="2324581"/>
          </a:xfrm>
          <a:prstGeom prst="rect">
            <a:avLst/>
          </a:prstGeom>
        </p:spPr>
      </p:pic>
      <p:pic>
        <p:nvPicPr>
          <p:cNvPr id="50" name="Picture 49">
            <a:extLst>
              <a:ext uri="{FF2B5EF4-FFF2-40B4-BE49-F238E27FC236}">
                <a16:creationId xmlns:a16="http://schemas.microsoft.com/office/drawing/2014/main" id="{5F9800A9-F0D0-022B-C7D1-E9084F1929D4}"/>
              </a:ext>
            </a:extLst>
          </p:cNvPr>
          <p:cNvPicPr>
            <a:picLocks/>
          </p:cNvPicPr>
          <p:nvPr/>
        </p:nvPicPr>
        <p:blipFill>
          <a:blip r:embed="rId14"/>
          <a:stretch>
            <a:fillRect/>
          </a:stretch>
        </p:blipFill>
        <p:spPr>
          <a:xfrm>
            <a:off x="5144564" y="32420565"/>
            <a:ext cx="2540001" cy="637967"/>
          </a:xfrm>
          <a:prstGeom prst="rect">
            <a:avLst/>
          </a:prstGeom>
        </p:spPr>
      </p:pic>
      <p:pic>
        <p:nvPicPr>
          <p:cNvPr id="51" name="Picture 50">
            <a:extLst>
              <a:ext uri="{FF2B5EF4-FFF2-40B4-BE49-F238E27FC236}">
                <a16:creationId xmlns:a16="http://schemas.microsoft.com/office/drawing/2014/main" id="{F55F5079-B8EA-C0E2-9A69-74B85A1859D5}"/>
              </a:ext>
            </a:extLst>
          </p:cNvPr>
          <p:cNvPicPr>
            <a:picLocks/>
          </p:cNvPicPr>
          <p:nvPr/>
        </p:nvPicPr>
        <p:blipFill>
          <a:blip r:embed="rId15"/>
          <a:stretch>
            <a:fillRect/>
          </a:stretch>
        </p:blipFill>
        <p:spPr>
          <a:xfrm>
            <a:off x="14273328" y="32433136"/>
            <a:ext cx="1767210" cy="625396"/>
          </a:xfrm>
          <a:prstGeom prst="rect">
            <a:avLst/>
          </a:prstGeom>
        </p:spPr>
      </p:pic>
      <p:pic>
        <p:nvPicPr>
          <p:cNvPr id="52" name="Picture 51">
            <a:extLst>
              <a:ext uri="{FF2B5EF4-FFF2-40B4-BE49-F238E27FC236}">
                <a16:creationId xmlns:a16="http://schemas.microsoft.com/office/drawing/2014/main" id="{19A940FB-D70E-D86F-DB56-3260C2BA861F}"/>
              </a:ext>
            </a:extLst>
          </p:cNvPr>
          <p:cNvPicPr>
            <a:picLocks/>
          </p:cNvPicPr>
          <p:nvPr/>
        </p:nvPicPr>
        <p:blipFill>
          <a:blip r:embed="rId16"/>
          <a:stretch>
            <a:fillRect/>
          </a:stretch>
        </p:blipFill>
        <p:spPr>
          <a:xfrm>
            <a:off x="6228423" y="33076431"/>
            <a:ext cx="1020860" cy="586416"/>
          </a:xfrm>
          <a:prstGeom prst="rect">
            <a:avLst/>
          </a:prstGeom>
        </p:spPr>
      </p:pic>
      <p:pic>
        <p:nvPicPr>
          <p:cNvPr id="53" name="Picture 52">
            <a:extLst>
              <a:ext uri="{FF2B5EF4-FFF2-40B4-BE49-F238E27FC236}">
                <a16:creationId xmlns:a16="http://schemas.microsoft.com/office/drawing/2014/main" id="{FFD0340C-E84A-C6BC-F092-BE18D1262108}"/>
              </a:ext>
            </a:extLst>
          </p:cNvPr>
          <p:cNvPicPr>
            <a:picLocks/>
          </p:cNvPicPr>
          <p:nvPr/>
        </p:nvPicPr>
        <p:blipFill>
          <a:blip r:embed="rId17"/>
          <a:stretch>
            <a:fillRect/>
          </a:stretch>
        </p:blipFill>
        <p:spPr>
          <a:xfrm>
            <a:off x="8071773" y="33037451"/>
            <a:ext cx="2305135" cy="625396"/>
          </a:xfrm>
          <a:prstGeom prst="rect">
            <a:avLst/>
          </a:prstGeom>
        </p:spPr>
      </p:pic>
      <p:pic>
        <p:nvPicPr>
          <p:cNvPr id="54" name="Picture 53">
            <a:extLst>
              <a:ext uri="{FF2B5EF4-FFF2-40B4-BE49-F238E27FC236}">
                <a16:creationId xmlns:a16="http://schemas.microsoft.com/office/drawing/2014/main" id="{5190CE97-A7EB-2416-B585-9BA8522183E0}"/>
              </a:ext>
            </a:extLst>
          </p:cNvPr>
          <p:cNvPicPr>
            <a:picLocks/>
          </p:cNvPicPr>
          <p:nvPr/>
        </p:nvPicPr>
        <p:blipFill>
          <a:blip r:embed="rId18"/>
          <a:stretch>
            <a:fillRect/>
          </a:stretch>
        </p:blipFill>
        <p:spPr>
          <a:xfrm>
            <a:off x="11763741" y="32932975"/>
            <a:ext cx="1808565" cy="765836"/>
          </a:xfrm>
          <a:prstGeom prst="rect">
            <a:avLst/>
          </a:prstGeom>
        </p:spPr>
      </p:pic>
      <p:sp>
        <p:nvSpPr>
          <p:cNvPr id="55" name="Rectangle 36">
            <a:extLst>
              <a:ext uri="{FF2B5EF4-FFF2-40B4-BE49-F238E27FC236}">
                <a16:creationId xmlns:a16="http://schemas.microsoft.com/office/drawing/2014/main" id="{3A0B3BCB-F342-88B5-3175-6DDFC0B7CF7F}"/>
              </a:ext>
            </a:extLst>
          </p:cNvPr>
          <p:cNvSpPr/>
          <p:nvPr/>
        </p:nvSpPr>
        <p:spPr>
          <a:xfrm>
            <a:off x="448238" y="7021655"/>
            <a:ext cx="15791593" cy="8251994"/>
          </a:xfrm>
          <a:prstGeom prst="rect">
            <a:avLst/>
          </a:prstGeom>
          <a:ln w="152400">
            <a:solidFill>
              <a:srgbClr val="2F5597"/>
            </a:solidFill>
            <a:miter/>
          </a:ln>
        </p:spPr>
        <p:txBody>
          <a:bodyPr lIns="45719" rIns="45719" anchor="ctr"/>
          <a:lstStyle/>
          <a:p>
            <a:pPr algn="ctr">
              <a:defRPr sz="2400">
                <a:solidFill>
                  <a:schemeClr val="accent1"/>
                </a:solidFill>
                <a:effectLst>
                  <a:outerShdw blurRad="38100" dist="25400" dir="5400000" rotWithShape="0">
                    <a:srgbClr val="6E747A">
                      <a:alpha val="43000"/>
                    </a:srgbClr>
                  </a:outerShdw>
                </a:effectLst>
              </a:defRPr>
            </a:pPr>
            <a:endParaRPr/>
          </a:p>
        </p:txBody>
      </p:sp>
      <p:sp>
        <p:nvSpPr>
          <p:cNvPr id="56" name="Rectangle 36">
            <a:extLst>
              <a:ext uri="{FF2B5EF4-FFF2-40B4-BE49-F238E27FC236}">
                <a16:creationId xmlns:a16="http://schemas.microsoft.com/office/drawing/2014/main" id="{66C3C63C-B195-2678-62DD-43978388BB14}"/>
              </a:ext>
            </a:extLst>
          </p:cNvPr>
          <p:cNvSpPr/>
          <p:nvPr/>
        </p:nvSpPr>
        <p:spPr>
          <a:xfrm>
            <a:off x="41644707" y="15615888"/>
            <a:ext cx="9345547" cy="15351693"/>
          </a:xfrm>
          <a:prstGeom prst="rect">
            <a:avLst/>
          </a:prstGeom>
          <a:ln w="152400">
            <a:solidFill>
              <a:srgbClr val="2F5597"/>
            </a:solidFill>
            <a:miter/>
          </a:ln>
        </p:spPr>
        <p:txBody>
          <a:bodyPr lIns="45719" rIns="45719" anchor="ctr"/>
          <a:lstStyle/>
          <a:p>
            <a:pPr algn="ctr">
              <a:defRPr sz="2400">
                <a:solidFill>
                  <a:schemeClr val="accent1"/>
                </a:solidFill>
                <a:effectLst>
                  <a:outerShdw blurRad="38100" dist="25400" dir="5400000" rotWithShape="0">
                    <a:srgbClr val="6E747A">
                      <a:alpha val="43000"/>
                    </a:srgbClr>
                  </a:outerShdw>
                </a:effectLst>
              </a:defRPr>
            </a:pPr>
            <a:endParaRPr/>
          </a:p>
        </p:txBody>
      </p:sp>
      <p:sp>
        <p:nvSpPr>
          <p:cNvPr id="57" name="Rectangle 36">
            <a:extLst>
              <a:ext uri="{FF2B5EF4-FFF2-40B4-BE49-F238E27FC236}">
                <a16:creationId xmlns:a16="http://schemas.microsoft.com/office/drawing/2014/main" id="{9D5222B0-2109-2EE3-56A5-C2A4EA899EB3}"/>
              </a:ext>
            </a:extLst>
          </p:cNvPr>
          <p:cNvSpPr/>
          <p:nvPr/>
        </p:nvSpPr>
        <p:spPr>
          <a:xfrm>
            <a:off x="41634375" y="31408082"/>
            <a:ext cx="9341564" cy="6496728"/>
          </a:xfrm>
          <a:prstGeom prst="rect">
            <a:avLst/>
          </a:prstGeom>
          <a:ln w="152400">
            <a:solidFill>
              <a:srgbClr val="2F5597"/>
            </a:solidFill>
            <a:miter/>
          </a:ln>
        </p:spPr>
        <p:txBody>
          <a:bodyPr lIns="45719" rIns="45719" anchor="ctr"/>
          <a:lstStyle/>
          <a:p>
            <a:pPr algn="ctr">
              <a:defRPr sz="2400">
                <a:solidFill>
                  <a:schemeClr val="accent1"/>
                </a:solidFill>
                <a:effectLst>
                  <a:outerShdw blurRad="38100" dist="25400" dir="5400000" rotWithShape="0">
                    <a:srgbClr val="6E747A">
                      <a:alpha val="43000"/>
                    </a:srgbClr>
                  </a:outerShdw>
                </a:effectLst>
              </a:defRPr>
            </a:pPr>
            <a:endParaRPr/>
          </a:p>
        </p:txBody>
      </p:sp>
      <p:sp>
        <p:nvSpPr>
          <p:cNvPr id="58" name="TextBox 57">
            <a:extLst>
              <a:ext uri="{FF2B5EF4-FFF2-40B4-BE49-F238E27FC236}">
                <a16:creationId xmlns:a16="http://schemas.microsoft.com/office/drawing/2014/main" id="{D7AF51A1-65ED-E0CE-D8D2-3D551AFE3152}"/>
              </a:ext>
            </a:extLst>
          </p:cNvPr>
          <p:cNvSpPr txBox="1"/>
          <p:nvPr/>
        </p:nvSpPr>
        <p:spPr>
          <a:xfrm>
            <a:off x="22237026" y="7269451"/>
            <a:ext cx="14669071"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457200" rtl="0" fontAlgn="auto" latinLnBrk="0" hangingPunct="0">
              <a:lnSpc>
                <a:spcPct val="100000"/>
              </a:lnSpc>
              <a:spcBef>
                <a:spcPts val="0"/>
              </a:spcBef>
              <a:spcAft>
                <a:spcPts val="0"/>
              </a:spcAft>
              <a:buClrTx/>
              <a:buSzTx/>
              <a:buFontTx/>
              <a:buNone/>
              <a:tabLst/>
            </a:pPr>
            <a:r>
              <a:rPr lang="en-US" sz="5400" dirty="0"/>
              <a:t>OUR SET UP</a:t>
            </a:r>
            <a:endParaRPr kumimoji="0" lang="en-US" sz="5400" b="0" i="0" u="none" strike="noStrike" cap="none" spc="0" normalizeH="0" baseline="0" dirty="0">
              <a:ln>
                <a:noFill/>
              </a:ln>
              <a:solidFill>
                <a:srgbClr val="000000"/>
              </a:solidFill>
              <a:effectLst/>
              <a:uFillTx/>
              <a:latin typeface="+mj-lt"/>
              <a:ea typeface="+mj-ea"/>
              <a:cs typeface="+mj-cs"/>
              <a:sym typeface="Calibri"/>
            </a:endParaRPr>
          </a:p>
        </p:txBody>
      </p:sp>
      <p:pic>
        <p:nvPicPr>
          <p:cNvPr id="59" name="Picture 58">
            <a:extLst>
              <a:ext uri="{FF2B5EF4-FFF2-40B4-BE49-F238E27FC236}">
                <a16:creationId xmlns:a16="http://schemas.microsoft.com/office/drawing/2014/main" id="{671FB39A-96BF-CBD3-811A-54080F95A7FF}"/>
              </a:ext>
            </a:extLst>
          </p:cNvPr>
          <p:cNvPicPr>
            <a:picLocks/>
          </p:cNvPicPr>
          <p:nvPr/>
        </p:nvPicPr>
        <p:blipFill>
          <a:blip r:embed="rId19"/>
          <a:stretch>
            <a:fillRect/>
          </a:stretch>
        </p:blipFill>
        <p:spPr>
          <a:xfrm>
            <a:off x="25327876" y="9019572"/>
            <a:ext cx="7863840" cy="2007865"/>
          </a:xfrm>
          <a:prstGeom prst="rect">
            <a:avLst/>
          </a:prstGeom>
        </p:spPr>
      </p:pic>
      <p:pic>
        <p:nvPicPr>
          <p:cNvPr id="60" name="Picture 59">
            <a:extLst>
              <a:ext uri="{FF2B5EF4-FFF2-40B4-BE49-F238E27FC236}">
                <a16:creationId xmlns:a16="http://schemas.microsoft.com/office/drawing/2014/main" id="{C75CA2F1-B906-1C9A-3193-11AE21B888C8}"/>
              </a:ext>
            </a:extLst>
          </p:cNvPr>
          <p:cNvPicPr>
            <a:picLocks/>
          </p:cNvPicPr>
          <p:nvPr/>
        </p:nvPicPr>
        <p:blipFill>
          <a:blip r:embed="rId20"/>
          <a:stretch>
            <a:fillRect/>
          </a:stretch>
        </p:blipFill>
        <p:spPr>
          <a:xfrm>
            <a:off x="18633326" y="11147652"/>
            <a:ext cx="3320963" cy="1478102"/>
          </a:xfrm>
          <a:prstGeom prst="rect">
            <a:avLst/>
          </a:prstGeom>
        </p:spPr>
      </p:pic>
      <p:pic>
        <p:nvPicPr>
          <p:cNvPr id="61" name="Picture 60">
            <a:extLst>
              <a:ext uri="{FF2B5EF4-FFF2-40B4-BE49-F238E27FC236}">
                <a16:creationId xmlns:a16="http://schemas.microsoft.com/office/drawing/2014/main" id="{5127A60A-1CD7-DD16-0A50-49872EEB6C29}"/>
              </a:ext>
            </a:extLst>
          </p:cNvPr>
          <p:cNvPicPr>
            <a:picLocks/>
          </p:cNvPicPr>
          <p:nvPr/>
        </p:nvPicPr>
        <p:blipFill>
          <a:blip r:embed="rId21"/>
          <a:stretch>
            <a:fillRect/>
          </a:stretch>
        </p:blipFill>
        <p:spPr>
          <a:xfrm>
            <a:off x="22611771" y="12413952"/>
            <a:ext cx="13296049" cy="1695352"/>
          </a:xfrm>
          <a:prstGeom prst="rect">
            <a:avLst/>
          </a:prstGeom>
        </p:spPr>
      </p:pic>
      <p:pic>
        <p:nvPicPr>
          <p:cNvPr id="62" name="Picture 61">
            <a:extLst>
              <a:ext uri="{FF2B5EF4-FFF2-40B4-BE49-F238E27FC236}">
                <a16:creationId xmlns:a16="http://schemas.microsoft.com/office/drawing/2014/main" id="{BAA30B66-1E39-E8A7-E6D5-996B909446D4}"/>
              </a:ext>
            </a:extLst>
          </p:cNvPr>
          <p:cNvPicPr>
            <a:picLocks/>
          </p:cNvPicPr>
          <p:nvPr/>
        </p:nvPicPr>
        <p:blipFill>
          <a:blip r:embed="rId22"/>
          <a:stretch>
            <a:fillRect/>
          </a:stretch>
        </p:blipFill>
        <p:spPr>
          <a:xfrm>
            <a:off x="42638451" y="7991610"/>
            <a:ext cx="742937" cy="787627"/>
          </a:xfrm>
          <a:prstGeom prst="rect">
            <a:avLst/>
          </a:prstGeom>
        </p:spPr>
      </p:pic>
      <p:pic>
        <p:nvPicPr>
          <p:cNvPr id="63" name="Picture 62">
            <a:extLst>
              <a:ext uri="{FF2B5EF4-FFF2-40B4-BE49-F238E27FC236}">
                <a16:creationId xmlns:a16="http://schemas.microsoft.com/office/drawing/2014/main" id="{C7AB3D01-D179-2C16-D421-02ACBADC25F9}"/>
              </a:ext>
            </a:extLst>
          </p:cNvPr>
          <p:cNvPicPr>
            <a:picLocks/>
          </p:cNvPicPr>
          <p:nvPr/>
        </p:nvPicPr>
        <p:blipFill>
          <a:blip r:embed="rId23"/>
          <a:stretch>
            <a:fillRect/>
          </a:stretch>
        </p:blipFill>
        <p:spPr>
          <a:xfrm>
            <a:off x="42561410" y="8613853"/>
            <a:ext cx="897022" cy="787627"/>
          </a:xfrm>
          <a:prstGeom prst="rect">
            <a:avLst/>
          </a:prstGeom>
        </p:spPr>
      </p:pic>
      <p:pic>
        <p:nvPicPr>
          <p:cNvPr id="64" name="Picture 63">
            <a:extLst>
              <a:ext uri="{FF2B5EF4-FFF2-40B4-BE49-F238E27FC236}">
                <a16:creationId xmlns:a16="http://schemas.microsoft.com/office/drawing/2014/main" id="{4F1CB98E-FB19-9CB3-CE7C-4BA465C8B6A8}"/>
              </a:ext>
            </a:extLst>
          </p:cNvPr>
          <p:cNvPicPr>
            <a:picLocks/>
          </p:cNvPicPr>
          <p:nvPr/>
        </p:nvPicPr>
        <p:blipFill>
          <a:blip r:embed="rId24"/>
          <a:stretch>
            <a:fillRect/>
          </a:stretch>
        </p:blipFill>
        <p:spPr>
          <a:xfrm>
            <a:off x="42561410" y="10140377"/>
            <a:ext cx="897021" cy="787626"/>
          </a:xfrm>
          <a:prstGeom prst="rect">
            <a:avLst/>
          </a:prstGeom>
        </p:spPr>
      </p:pic>
      <p:pic>
        <p:nvPicPr>
          <p:cNvPr id="65" name="Picture 64">
            <a:extLst>
              <a:ext uri="{FF2B5EF4-FFF2-40B4-BE49-F238E27FC236}">
                <a16:creationId xmlns:a16="http://schemas.microsoft.com/office/drawing/2014/main" id="{4372ABFB-783C-A8EC-CDA5-0EE449BD3C1B}"/>
              </a:ext>
            </a:extLst>
          </p:cNvPr>
          <p:cNvPicPr>
            <a:picLocks/>
          </p:cNvPicPr>
          <p:nvPr/>
        </p:nvPicPr>
        <p:blipFill>
          <a:blip r:embed="rId25"/>
          <a:stretch>
            <a:fillRect/>
          </a:stretch>
        </p:blipFill>
        <p:spPr>
          <a:xfrm>
            <a:off x="42684325" y="11030323"/>
            <a:ext cx="564298" cy="719103"/>
          </a:xfrm>
          <a:prstGeom prst="rect">
            <a:avLst/>
          </a:prstGeom>
        </p:spPr>
      </p:pic>
      <p:pic>
        <p:nvPicPr>
          <p:cNvPr id="66" name="Picture 65">
            <a:extLst>
              <a:ext uri="{FF2B5EF4-FFF2-40B4-BE49-F238E27FC236}">
                <a16:creationId xmlns:a16="http://schemas.microsoft.com/office/drawing/2014/main" id="{A2CA38DD-B55F-E116-F030-666D92967EDF}"/>
              </a:ext>
            </a:extLst>
          </p:cNvPr>
          <p:cNvPicPr>
            <a:picLocks/>
          </p:cNvPicPr>
          <p:nvPr/>
        </p:nvPicPr>
        <p:blipFill>
          <a:blip r:embed="rId26"/>
          <a:stretch>
            <a:fillRect/>
          </a:stretch>
        </p:blipFill>
        <p:spPr>
          <a:xfrm>
            <a:off x="42650152" y="12400555"/>
            <a:ext cx="635815" cy="579998"/>
          </a:xfrm>
          <a:prstGeom prst="rect">
            <a:avLst/>
          </a:prstGeom>
        </p:spPr>
      </p:pic>
      <p:pic>
        <p:nvPicPr>
          <p:cNvPr id="67" name="Picture 66">
            <a:extLst>
              <a:ext uri="{FF2B5EF4-FFF2-40B4-BE49-F238E27FC236}">
                <a16:creationId xmlns:a16="http://schemas.microsoft.com/office/drawing/2014/main" id="{2B94A95D-630A-2E50-411B-795B6F0AAE6E}"/>
              </a:ext>
            </a:extLst>
          </p:cNvPr>
          <p:cNvPicPr>
            <a:picLocks/>
          </p:cNvPicPr>
          <p:nvPr/>
        </p:nvPicPr>
        <p:blipFill>
          <a:blip r:embed="rId27"/>
          <a:stretch>
            <a:fillRect/>
          </a:stretch>
        </p:blipFill>
        <p:spPr>
          <a:xfrm>
            <a:off x="42660490" y="13864626"/>
            <a:ext cx="611968" cy="687686"/>
          </a:xfrm>
          <a:prstGeom prst="rect">
            <a:avLst/>
          </a:prstGeom>
        </p:spPr>
      </p:pic>
      <p:pic>
        <p:nvPicPr>
          <p:cNvPr id="68" name="Picture 67">
            <a:extLst>
              <a:ext uri="{FF2B5EF4-FFF2-40B4-BE49-F238E27FC236}">
                <a16:creationId xmlns:a16="http://schemas.microsoft.com/office/drawing/2014/main" id="{B37E48B0-97A6-260B-859C-BFA977EF8829}"/>
              </a:ext>
            </a:extLst>
          </p:cNvPr>
          <p:cNvPicPr>
            <a:picLocks/>
          </p:cNvPicPr>
          <p:nvPr/>
        </p:nvPicPr>
        <p:blipFill>
          <a:blip r:embed="rId28"/>
          <a:stretch>
            <a:fillRect/>
          </a:stretch>
        </p:blipFill>
        <p:spPr>
          <a:xfrm>
            <a:off x="22549089" y="15105475"/>
            <a:ext cx="12748336" cy="3694372"/>
          </a:xfrm>
          <a:prstGeom prst="rect">
            <a:avLst/>
          </a:prstGeom>
        </p:spPr>
      </p:pic>
      <p:pic>
        <p:nvPicPr>
          <p:cNvPr id="69" name="Picture 68">
            <a:extLst>
              <a:ext uri="{FF2B5EF4-FFF2-40B4-BE49-F238E27FC236}">
                <a16:creationId xmlns:a16="http://schemas.microsoft.com/office/drawing/2014/main" id="{65FA6AE0-4D1D-0C1A-89CA-DA0EBBDF4298}"/>
              </a:ext>
            </a:extLst>
          </p:cNvPr>
          <p:cNvPicPr>
            <a:picLocks/>
          </p:cNvPicPr>
          <p:nvPr/>
        </p:nvPicPr>
        <p:blipFill>
          <a:blip r:embed="rId29"/>
          <a:stretch>
            <a:fillRect/>
          </a:stretch>
        </p:blipFill>
        <p:spPr>
          <a:xfrm>
            <a:off x="22844917" y="19202400"/>
            <a:ext cx="13451778" cy="4185286"/>
          </a:xfrm>
          <a:prstGeom prst="rect">
            <a:avLst/>
          </a:prstGeom>
        </p:spPr>
      </p:pic>
      <p:sp>
        <p:nvSpPr>
          <p:cNvPr id="72" name="TextBox 71">
            <a:extLst>
              <a:ext uri="{FF2B5EF4-FFF2-40B4-BE49-F238E27FC236}">
                <a16:creationId xmlns:a16="http://schemas.microsoft.com/office/drawing/2014/main" id="{37895F7E-2F02-33AD-6155-E612890E7D79}"/>
              </a:ext>
            </a:extLst>
          </p:cNvPr>
          <p:cNvSpPr txBox="1"/>
          <p:nvPr/>
        </p:nvSpPr>
        <p:spPr>
          <a:xfrm>
            <a:off x="42004303" y="6996718"/>
            <a:ext cx="8601708"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457200" rtl="0" fontAlgn="auto" latinLnBrk="0" hangingPunct="0">
              <a:lnSpc>
                <a:spcPct val="100000"/>
              </a:lnSpc>
              <a:spcBef>
                <a:spcPts val="0"/>
              </a:spcBef>
              <a:spcAft>
                <a:spcPts val="0"/>
              </a:spcAft>
              <a:buClrTx/>
              <a:buSzTx/>
              <a:buFontTx/>
              <a:buNone/>
              <a:tabLst/>
            </a:pPr>
            <a:r>
              <a:rPr lang="en-US" sz="5400" dirty="0"/>
              <a:t>PARAMETERS</a:t>
            </a:r>
            <a:endParaRPr kumimoji="0" lang="en-US" sz="5400" b="0" i="0" u="none" strike="noStrike" cap="none" spc="0" normalizeH="0" baseline="0" dirty="0">
              <a:ln>
                <a:noFill/>
              </a:ln>
              <a:solidFill>
                <a:srgbClr val="000000"/>
              </a:solidFill>
              <a:effectLst/>
              <a:uFillTx/>
              <a:latin typeface="+mj-lt"/>
              <a:ea typeface="+mj-ea"/>
              <a:cs typeface="+mj-cs"/>
              <a:sym typeface="Calibri"/>
            </a:endParaRPr>
          </a:p>
        </p:txBody>
      </p:sp>
      <p:sp>
        <p:nvSpPr>
          <p:cNvPr id="74" name="TextBox 73">
            <a:extLst>
              <a:ext uri="{FF2B5EF4-FFF2-40B4-BE49-F238E27FC236}">
                <a16:creationId xmlns:a16="http://schemas.microsoft.com/office/drawing/2014/main" id="{23421E08-D1A5-89C2-A193-0E83996A6EAA}"/>
              </a:ext>
            </a:extLst>
          </p:cNvPr>
          <p:cNvSpPr txBox="1"/>
          <p:nvPr/>
        </p:nvSpPr>
        <p:spPr>
          <a:xfrm>
            <a:off x="21607732" y="24451441"/>
            <a:ext cx="14669071"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457200" rtl="0" fontAlgn="auto" latinLnBrk="0" hangingPunct="0">
              <a:lnSpc>
                <a:spcPct val="100000"/>
              </a:lnSpc>
              <a:spcBef>
                <a:spcPts val="0"/>
              </a:spcBef>
              <a:spcAft>
                <a:spcPts val="0"/>
              </a:spcAft>
              <a:buClrTx/>
              <a:buSzTx/>
              <a:buFontTx/>
              <a:buNone/>
              <a:tabLst/>
            </a:pPr>
            <a:r>
              <a:rPr lang="en-US" sz="5400" dirty="0"/>
              <a:t>RESULTS</a:t>
            </a:r>
            <a:endParaRPr kumimoji="0" lang="en-US" sz="5400" b="0" i="0" u="none" strike="noStrike" cap="none" spc="0" normalizeH="0" baseline="0" dirty="0">
              <a:ln>
                <a:noFill/>
              </a:ln>
              <a:solidFill>
                <a:srgbClr val="000000"/>
              </a:solidFill>
              <a:effectLst/>
              <a:uFillTx/>
              <a:latin typeface="+mj-lt"/>
              <a:ea typeface="+mj-ea"/>
              <a:cs typeface="+mj-cs"/>
              <a:sym typeface="Calibri"/>
            </a:endParaRPr>
          </a:p>
        </p:txBody>
      </p:sp>
      <p:pic>
        <p:nvPicPr>
          <p:cNvPr id="76" name="Picture 75" descr="A cartoon person in a room&#10;&#10;Description automatically generated">
            <a:extLst>
              <a:ext uri="{FF2B5EF4-FFF2-40B4-BE49-F238E27FC236}">
                <a16:creationId xmlns:a16="http://schemas.microsoft.com/office/drawing/2014/main" id="{ADF387B9-10E3-510D-EB58-7DF74B03BED4}"/>
              </a:ext>
            </a:extLst>
          </p:cNvPr>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24492983" y="25557147"/>
            <a:ext cx="9533624" cy="10643863"/>
          </a:xfrm>
          <a:prstGeom prst="rect">
            <a:avLst/>
          </a:prstGeom>
        </p:spPr>
      </p:pic>
      <p:sp>
        <p:nvSpPr>
          <p:cNvPr id="77" name="TextBox 76">
            <a:extLst>
              <a:ext uri="{FF2B5EF4-FFF2-40B4-BE49-F238E27FC236}">
                <a16:creationId xmlns:a16="http://schemas.microsoft.com/office/drawing/2014/main" id="{B3E90B7B-784B-9B60-6E1D-A2C3ED0007C7}"/>
              </a:ext>
            </a:extLst>
          </p:cNvPr>
          <p:cNvSpPr txBox="1"/>
          <p:nvPr/>
        </p:nvSpPr>
        <p:spPr>
          <a:xfrm>
            <a:off x="42004303" y="15770118"/>
            <a:ext cx="8601708"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457200" rtl="0" fontAlgn="auto" latinLnBrk="0" hangingPunct="0">
              <a:lnSpc>
                <a:spcPct val="100000"/>
              </a:lnSpc>
              <a:spcBef>
                <a:spcPts val="0"/>
              </a:spcBef>
              <a:spcAft>
                <a:spcPts val="0"/>
              </a:spcAft>
              <a:buClrTx/>
              <a:buSzTx/>
              <a:buFontTx/>
              <a:buNone/>
              <a:tabLst/>
            </a:pPr>
            <a:r>
              <a:rPr lang="en-US" sz="5400" dirty="0"/>
              <a:t>FUTURE WORK</a:t>
            </a:r>
            <a:endParaRPr kumimoji="0" lang="en-US" sz="5400" b="0" i="0" u="none" strike="noStrike" cap="none" spc="0" normalizeH="0" baseline="0" dirty="0">
              <a:ln>
                <a:noFill/>
              </a:ln>
              <a:solidFill>
                <a:srgbClr val="000000"/>
              </a:solidFill>
              <a:effectLst/>
              <a:uFillTx/>
              <a:latin typeface="+mj-lt"/>
              <a:ea typeface="+mj-ea"/>
              <a:cs typeface="+mj-cs"/>
              <a:sym typeface="Calibri"/>
            </a:endParaRPr>
          </a:p>
        </p:txBody>
      </p:sp>
      <p:sp>
        <p:nvSpPr>
          <p:cNvPr id="78" name="TextBox 22">
            <a:extLst>
              <a:ext uri="{FF2B5EF4-FFF2-40B4-BE49-F238E27FC236}">
                <a16:creationId xmlns:a16="http://schemas.microsoft.com/office/drawing/2014/main" id="{4E4566FB-8CB1-0C83-5575-4171793E6E91}"/>
              </a:ext>
            </a:extLst>
          </p:cNvPr>
          <p:cNvSpPr txBox="1"/>
          <p:nvPr/>
        </p:nvSpPr>
        <p:spPr>
          <a:xfrm>
            <a:off x="42115022" y="16697954"/>
            <a:ext cx="8380269" cy="13234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defRPr sz="4000"/>
            </a:pPr>
            <a:r>
              <a:rPr lang="en-US" sz="4000" dirty="0">
                <a:solidFill>
                  <a:srgbClr val="0D0D0D"/>
                </a:solidFill>
              </a:rPr>
              <a:t>Actually get this thing to work.</a:t>
            </a:r>
          </a:p>
          <a:p>
            <a:pPr>
              <a:defRPr sz="4000"/>
            </a:pPr>
            <a:r>
              <a:rPr lang="en-US" sz="4000" dirty="0">
                <a:solidFill>
                  <a:srgbClr val="0D0D0D"/>
                </a:solidFill>
              </a:rPr>
              <a:t>Not incinerate the galaxy </a:t>
            </a:r>
            <a:endParaRPr dirty="0"/>
          </a:p>
        </p:txBody>
      </p:sp>
      <p:sp>
        <p:nvSpPr>
          <p:cNvPr id="79" name="TextBox 78">
            <a:extLst>
              <a:ext uri="{FF2B5EF4-FFF2-40B4-BE49-F238E27FC236}">
                <a16:creationId xmlns:a16="http://schemas.microsoft.com/office/drawing/2014/main" id="{185F3F7D-12C6-0B08-B8D9-E4D45B82CFC4}"/>
              </a:ext>
            </a:extLst>
          </p:cNvPr>
          <p:cNvSpPr txBox="1"/>
          <p:nvPr/>
        </p:nvSpPr>
        <p:spPr>
          <a:xfrm>
            <a:off x="42004302" y="31502883"/>
            <a:ext cx="8601708"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457200" rtl="0" fontAlgn="auto" latinLnBrk="0" hangingPunct="0">
              <a:lnSpc>
                <a:spcPct val="100000"/>
              </a:lnSpc>
              <a:spcBef>
                <a:spcPts val="0"/>
              </a:spcBef>
              <a:spcAft>
                <a:spcPts val="0"/>
              </a:spcAft>
              <a:buClrTx/>
              <a:buSzTx/>
              <a:buFontTx/>
              <a:buNone/>
              <a:tabLst/>
            </a:pPr>
            <a:r>
              <a:rPr lang="en-US" sz="5400" dirty="0"/>
              <a:t>REFERENCES</a:t>
            </a:r>
            <a:endParaRPr kumimoji="0" lang="en-US" sz="5400" b="0" i="0" u="none" strike="noStrike" cap="none" spc="0" normalizeH="0" baseline="0" dirty="0">
              <a:ln>
                <a:noFill/>
              </a:ln>
              <a:solidFill>
                <a:srgbClr val="000000"/>
              </a:solidFill>
              <a:effectLst/>
              <a:uFillTx/>
              <a:latin typeface="+mj-lt"/>
              <a:ea typeface="+mj-ea"/>
              <a:cs typeface="+mj-cs"/>
              <a:sym typeface="Calibri"/>
            </a:endParaRPr>
          </a:p>
        </p:txBody>
      </p:sp>
      <p:sp>
        <p:nvSpPr>
          <p:cNvPr id="80" name="TextBox 22">
            <a:extLst>
              <a:ext uri="{FF2B5EF4-FFF2-40B4-BE49-F238E27FC236}">
                <a16:creationId xmlns:a16="http://schemas.microsoft.com/office/drawing/2014/main" id="{5F639D93-CE2E-6C62-3A07-B9DE5E2826E1}"/>
              </a:ext>
            </a:extLst>
          </p:cNvPr>
          <p:cNvSpPr txBox="1"/>
          <p:nvPr/>
        </p:nvSpPr>
        <p:spPr>
          <a:xfrm>
            <a:off x="42115021" y="32271255"/>
            <a:ext cx="8380269"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defRPr sz="4000"/>
            </a:pPr>
            <a:r>
              <a:rPr lang="en-US" sz="4000" dirty="0">
                <a:solidFill>
                  <a:srgbClr val="0D0D0D"/>
                </a:solidFill>
              </a:rPr>
              <a:t>Only us.</a:t>
            </a:r>
            <a:endParaRPr dirty="0"/>
          </a:p>
        </p:txBody>
      </p:sp>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04957A9A-6606-F84B-A80A-8F3E079F710D}">
  <we:reference id="wa200004052" version="1.0.0.2" store="en-US" storeType="OMEX"/>
  <we:alternateReferences>
    <we:reference id="WA200004052" version="1.0.0.2" store="WA200004052" storeType="OMEX"/>
  </we:alternateReferences>
  <we:properties>
    <we:property name="holatex.main" value="{&quot;pictures&quot;:[{&quot;name&quot;:&quot;Latex&quot;,&quot;code&quot;:&quot;\\begin{document}\n\\center\n\\Large\n\\medskip\n\n\\textbf{x}^{\\prime} = \\textbf{f}(t;\\textbf{x}, \\textbf{u})\n\n\\end{document}&quot;},{&quot;name&quot;:&quot;Latex&quot;,&quot;code&quot;:&quot;\\begin{document}\n\\center\n\\Large\n\\medskip\n\n\\textbf{x}(t_{0}) = \\textbf{x}_{0}\n\n\\end{document}&quot;},{&quot;name&quot;:&quot;Latex&quot;,&quot;code&quot;:&quot;\\begin{document}\n\\center\n\\Large\n\\medskip\n\n\\begin{equation*}\nJ[\\textbf{u}] = \\int_{t_0}^{t_f}L(t;\\textbf{x},\\textbf{u})dt\n\\end{equation*}\n\n\\end{document}&quot;},{&quot;name&quot;:&quot;Latex&quot;,&quot;code&quot;:&quot;\\begin{document}\n\\center\n\\Large\n\\medskip\n\n\\begin{equation*}\nJ[\\textbf{u}] = \\int_{t_0}^{t_f}L(t;\\textbf{x},\\textbf{u})dt,\n\\end{equation*}\n\n\\end{document}&quot;},{&quot;name&quot;:&quot;Latex&quot;,&quot;code&quot;:&quot;\\begin{document}\n\\center\n\\Large\n\\medskip\n\n\\textbf{u}(t)\\in U\n\n\n\\end{document}&quot;},{&quot;name&quot;:&quot;Latex&quot;,&quot;code&quot;:&quot;\\begin{document}\n\\center\n\\Large\n\\medskip\n\n$U$\n\n\n\\end{document}&quot;},{&quot;name&quot;:&quot;Latex&quot;,&quot;code&quot;:&quot;\\begin{document}\n\\center\n\\Large\n\\medskip\n\n\\begin{align*}\n\t\\Tilde{\\textbf{x}}^{\\prime} &amp;= \\frac{DH}{d\\textbf{p}}, &amp;\\Tilde{\\textbf{x}}(t_0) = \\textbf{x}_0, \\\\\n  \\Tilde{\\textbf{p}}^{\\prime} &amp;= -\\frac{DH}{D\\textbf{x}}, &amp;\\Tilde{\\textbf{p}}(t_f) = 0,\n\\end{align*}\n\n\n\\end{document}&quot;},{&quot;name&quot;:&quot;Latex&quot;,&quot;code&quot;:&quot;\\begin{document}\n\\center\n\\Large\n\\medskip\n\n$H = \\textbf{p}\\cdot\\textbf{f} - L$\n\n\n\\end{document}&quot;},{&quot;name&quot;:&quot;Latex&quot;,&quot;code&quot;:&quot;\\begin{document}\n\\center\n\\Large\n\\medskip\n\n$t\\in[t_0, t_f]$\n\n\\end{document}&quot;},{&quot;name&quot;:&quot;Latex&quot;,&quot;code&quot;:&quot;\\begin{document}\n\\center\n\\Large\n\\medskip\n\n$\\Tilde{\\textbf{u}}(t)\n\n\\end{document}&quot;},{&quot;name&quot;:&quot;Latex&quot;,&quot;code&quot;:&quot;\\begin{document}\n\\center\n\\Large\n\\medskip\n\n$H(\\Tilde{\\textbf{u}})\\,\\geq\\, H(\\textbf{u})$\n\n\\end{document}&quot;},{&quot;name&quot;:&quot;Latex&quot;,&quot;code&quot;:&quot;\\begin{document}\n\\center\n\\Large\n\\medskip\n\n$\\textbf{u}(t)\\,\\in\\, U\n\n\\end{document}&quot;},{&quot;name&quot;:&quot;Latex&quot;,&quot;code&quot;:&quot;\\begin{document}\n\\center\n\\Large\n\\medskip\n\n\\begin{equation*}\nJ[u] = \\int_{0}^{t_f}\\lVert \\textbf{u}(t) \\rVert^2 dt + t_f\n\\end{equation*}\n\n\\end{document}&quot;},{&quot;name&quot;:&quot;Latex&quot;,&quot;code&quot;:&quot;\\begin{document}\n\\center\n\\Large\n\\medskip\n\n$\\textbf{u}(t) = \\begin{bmatrix} u_x &amp; u_y \\end{bmatrix}$\n\n\\end{document}&quot;},{&quot;name&quot;:&quot;init_cond&quot;,&quot;code&quot;:&quot;\\begin{document}\n\\center\n\\Large\n\\medskip\n\n\\begin{align*}\n    x(0) &amp;= R_e,   &amp; y(0) &amp;= 0,           &amp; x^{\\prime}(0) &amp;= 0,        &amp; y^{\\prime}(0)&amp; = \\omega_e \\\\\n    x(t_f) &amp;= L_m, &amp; y(t_f) &amp;= R_m + h_f, &amp; x^{\\prime}(t_f) &amp;= v_f, &amp; y^{\\prime}(t_f) &amp;= 0\n\\end{align*}\n\n\\end{document}&quot;},{&quot;name&quot;:&quot;&quot;,&quot;code&quot;:&quot;\\begin{document}\n\\center\n\\Large\n\\medskip\n\n$R_e$\n\n\\end{document}&quot;},{&quot;name&quot;:&quot;&quot;,&quot;code&quot;:&quot;\\begin{document}\n\\center\n\\Large\n\\medskip\n\n$L_m$\n\n\\end{document}&quot;},{&quot;name&quot;:&quot;&quot;,&quot;code&quot;:&quot;\\begin{document}\n\\center\n\\Large\n\\medskip\n\n$R_m$\n\n\\end{document}&quot;},{&quot;name&quot;:&quot;&quot;,&quot;code&quot;:&quot;\\begin{document}\n\\center\n\\Large\n\\medskip\n\n$h_f$\n\n\\end{document}&quot;},{&quot;name&quot;:&quot;&quot;,&quot;code&quot;:&quot;\\begin{document}\n\\center\n\\Large\n\\medskip\n\n$v_f$\n\n\\end{document}&quot;},{&quot;name&quot;:&quot;&quot;,&quot;code&quot;:&quot;\\begin{document}\n\\center\n\\Large\n\\medskip\n\n$\\omega_e$\n\n\\end{document}&quot;},{&quot;name&quot;:&quot;state_eq&quot;,&quot;code&quot;:&quot;\\begin{document}\n\\center\n\\Large\n\\medskip\n\n\\begin{equation*}\n\t\\textbf{x}^{\\prime} = \n  \t\\begin{bmatrix} x^{\\prime} \\\\ y^{\\prime} \\\\ x^{\\prime\\prime} \\\\ y^{\\prime\\prime}\n    \\end{bmatrix} = \n    \\begin{bmatrix}\n    \tx^{\\prime} \\\\ \n      y^{\\prime} \\\\ \n      -\\frac{G M_e x}{(x^2 + y^2)^{3/2}} \\, + \\, \\frac{GM_m(L_m - x)}{((L_m - x)^2 + y^2)^{3/2}} + \\frac{u_x}{m_r} \\\\\n      -\\frac{GM_e y}{(x^2 + y^2)^{3/2}} \\, - \\, \\frac{GM_m y}{((L_m-x)^2 +y^2)^{3/2}} + \\frac{u_y}{m_r}\n    \\end{bmatrix}\n\\end{equation*}\n\n\\end{document}&quot;},{&quot;name&quot;:&quot;Hamiltonian&quot;,&quot;code&quot;:&quot;\\begin{document}\n\\center\n\\Large\n\\medskip\n\n\\begin{align*}\n\tH = p_1x' + p_2y' - &amp;p_3\\left(\\frac{G M_e x}{(x^2 + y^2)^{3/2}} - \\frac{GM_m(L_m - x)}{((L_m - x)^2 + y^2)^{3/2}} - \\frac{u_x}{m_r}\\right) \\\\\n    &amp;-p_4\\left(\\frac{GM_e y}{(x^2 + y^2)^{3/2}} + \\frac{GM_m y}{((L_m-x)^2 +y^2)^{3/2}} - \\frac{u_y}{m_r}\\right) - u_x^2 - u_y^2\n\\end{align*}\n\n\\end{document}&quot;},{&quot;name&quot;:&quot;Hamiltonian&quot;,&quot;code&quot;:&quot;\\begin{document}\n\\center\n\\Large\n\\medskip\n\n\\begin{align*}\n\tH = p_1x' + p_2y' - &amp;p_3\\left(\\frac{G M_e x}{(x^2 + y^2)^{3/2}} - \\frac{GM_m(L_m - x)}{((L_m - x)^2 + y^2)^{3/2}} - \\frac{u_x}{m_r}\\right) \\\\\n    &amp;-p_4\\left(\\frac{GM_e y}{(x^2 + y^2)^{3/2}} + \\frac{GM_m y}{((L_m-x)^2 +y^2)^{3/2}} - \\frac{u_y}{m_r}\\right) - u_x^2 - u_y^2\n\\end{align*}\n\n\\end{document}&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448</TotalTime>
  <Words>416</Words>
  <Application>Microsoft Macintosh PowerPoint</Application>
  <PresentationFormat>Custom</PresentationFormat>
  <Paragraphs>58</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Söhne</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Dylan Skinner</cp:lastModifiedBy>
  <cp:revision>6</cp:revision>
  <dcterms:modified xsi:type="dcterms:W3CDTF">2024-04-08T18:40:03Z</dcterms:modified>
</cp:coreProperties>
</file>