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0CC405-5BC5-445B-93E1-F1EFA291D431}">
          <p14:sldIdLst/>
        </p14:section>
        <p14:section name="Introduction" id="{B8CC7169-0EA3-4284-B384-BACE5C729C88}">
          <p14:sldIdLst>
            <p14:sldId id="256"/>
          </p14:sldIdLst>
        </p14:section>
        <p14:section name="A Basic Starting Point" id="{C73143E5-9E1A-4D94-9C66-DC688060216B}">
          <p14:sldIdLst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  <p14:section name="Adding a Library" id="{861D5212-82E2-48A6-990F-DAC198591553}">
          <p14:sldIdLst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840" y="332656"/>
            <a:ext cx="37239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err="1" smtClean="0"/>
              <a:t>CMake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Tutorial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187624" y="1340768"/>
            <a:ext cx="135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2132856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CMake</a:t>
            </a:r>
            <a:r>
              <a:rPr lang="en-US" altLang="zh-CN" dirty="0"/>
              <a:t> tutorial provides a step-by-step guide that covers common build system issues that </a:t>
            </a:r>
            <a:r>
              <a:rPr lang="en-US" altLang="zh-CN" dirty="0" err="1"/>
              <a:t>CMake</a:t>
            </a:r>
            <a:r>
              <a:rPr lang="en-US" altLang="zh-CN" dirty="0"/>
              <a:t> helps address.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Library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3044550"/>
            <a:ext cx="684076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To make use of the new library we will add an </a:t>
            </a:r>
            <a:r>
              <a:rPr lang="en-US" altLang="zh-CN" b="1" dirty="0" err="1"/>
              <a:t>add_subdirectory</a:t>
            </a:r>
            <a:r>
              <a:rPr lang="en-US" altLang="zh-CN" b="1" dirty="0"/>
              <a:t>()</a:t>
            </a:r>
            <a:r>
              <a:rPr lang="en-US" altLang="zh-CN" dirty="0"/>
              <a:t> call in the top-level CMakeLists.txt file so that the library will get built.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7624" y="5229200"/>
            <a:ext cx="64807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Note the use of the variable </a:t>
            </a:r>
            <a:r>
              <a:rPr lang="en-US" altLang="zh-CN" b="1" dirty="0"/>
              <a:t>EXTRA_LIBS</a:t>
            </a:r>
            <a:r>
              <a:rPr lang="en-US" altLang="zh-CN" dirty="0"/>
              <a:t> to collect up any optional libraries to later be linked into the executable.</a:t>
            </a:r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4003647" cy="181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/>
          <a:stretch/>
        </p:blipFill>
        <p:spPr bwMode="auto">
          <a:xfrm>
            <a:off x="1259632" y="4509120"/>
            <a:ext cx="5286082" cy="83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Library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1600" y="1484784"/>
            <a:ext cx="69127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Now let us make the </a:t>
            </a:r>
            <a:r>
              <a:rPr lang="en-US" altLang="zh-CN" dirty="0" err="1" smtClean="0"/>
              <a:t>MyMath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MyFlash</a:t>
            </a:r>
            <a:r>
              <a:rPr lang="en-US" altLang="zh-CN" b="1" dirty="0" smtClean="0"/>
              <a:t> library </a:t>
            </a:r>
            <a:r>
              <a:rPr lang="en-US" altLang="zh-CN" b="1" dirty="0"/>
              <a:t>optional</a:t>
            </a:r>
            <a:r>
              <a:rPr lang="en-US" altLang="zh-CN" dirty="0"/>
              <a:t>. While for the tutorial there really isn’t any need to do so, for larger projects this is a common occurrence. 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25371"/>
            <a:ext cx="4083296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18871"/>
            <a:ext cx="2808312" cy="399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Library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7884" y="1556792"/>
            <a:ext cx="2444076" cy="11079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mkdir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build &amp;&amp; cd build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cmake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..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make &amp;&amp; 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./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DesignModel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96" y="1556792"/>
            <a:ext cx="27717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14600" y="3746171"/>
            <a:ext cx="5865712" cy="11079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mkdir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build &amp;&amp; cd build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cmake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.. </a:t>
            </a:r>
            <a:r>
              <a:rPr lang="en-US" altLang="zh-CN" sz="1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–DUSE_MY_MATH=ON –DUSE_MY_FLASH=OFF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$ make &amp;&amp; ./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DesignModel</a:t>
            </a:r>
            <a:endParaRPr lang="zh-CN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96" y="4509120"/>
            <a:ext cx="46863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8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Basic Starting Point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11426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90574"/>
            <a:ext cx="4085960" cy="269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0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Basic Starting Point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" b="4093"/>
          <a:stretch/>
        </p:blipFill>
        <p:spPr bwMode="auto">
          <a:xfrm>
            <a:off x="1259632" y="1256184"/>
            <a:ext cx="6569860" cy="440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26" y="5671955"/>
            <a:ext cx="2448272" cy="121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8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 the C++ Standard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1462697"/>
            <a:ext cx="5184576" cy="11079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 specify the C++ standard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set(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CMAKE_CXX_STANDARD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0503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11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set(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CMAKE_CXX_STANDARD_REQUIRED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True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46672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3486509"/>
            <a:ext cx="217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Default C++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 the C++ Standard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3486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44672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3056"/>
            <a:ext cx="4724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上下箭头 2"/>
          <p:cNvSpPr/>
          <p:nvPr/>
        </p:nvSpPr>
        <p:spPr>
          <a:xfrm rot="1219972">
            <a:off x="4011130" y="2595600"/>
            <a:ext cx="229517" cy="26059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992" y="3321555"/>
            <a:ext cx="21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NOT Match &amp; Why ?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267744" y="2232496"/>
            <a:ext cx="3816424" cy="69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67744" y="1556792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6290788" y="1262596"/>
            <a:ext cx="2853212" cy="1158292"/>
          </a:xfrm>
          <a:prstGeom prst="wedgeEllipseCallout">
            <a:avLst>
              <a:gd name="adj1" fmla="val -51317"/>
              <a:gd name="adj2" fmla="val 6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sure to add the </a:t>
            </a:r>
            <a:r>
              <a:rPr lang="en-US" altLang="zh-CN" sz="1400" b="1" dirty="0"/>
              <a:t>CMAKE_CXX_STANDARD </a:t>
            </a:r>
            <a:r>
              <a:rPr lang="en-US" altLang="zh-CN" sz="1400" dirty="0"/>
              <a:t>declarations </a:t>
            </a:r>
            <a:r>
              <a:rPr lang="en-US" altLang="zh-CN" sz="1400" b="1" dirty="0">
                <a:solidFill>
                  <a:srgbClr val="FF0000"/>
                </a:solidFill>
              </a:rPr>
              <a:t>above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the call to </a:t>
            </a:r>
            <a:r>
              <a:rPr lang="en-US" altLang="zh-CN" sz="1400" b="1" dirty="0" err="1"/>
              <a:t>add_executable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31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 the C++ Standard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58" y="4077072"/>
            <a:ext cx="46863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65" y="1556792"/>
            <a:ext cx="44672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9058" y="3707740"/>
            <a:ext cx="14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works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and Test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3688" y="1647363"/>
            <a:ext cx="5184576" cy="7386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cmake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make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62769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52" y="4509120"/>
            <a:ext cx="30384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902175" y="4509120"/>
            <a:ext cx="313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lot of </a:t>
            </a:r>
            <a:r>
              <a:rPr lang="en-US" altLang="zh-CN" dirty="0" err="1"/>
              <a:t>Cmake</a:t>
            </a:r>
            <a:r>
              <a:rPr lang="en-US" altLang="zh-CN" dirty="0"/>
              <a:t> content is generated under the basic directory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and Test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7884" y="1894800"/>
            <a:ext cx="5184576" cy="11079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mkdir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build &amp;&amp; cd build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lang="en-US" altLang="zh-CN" sz="1600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cmake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..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make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84" y="3118936"/>
            <a:ext cx="30575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67884" y="5699727"/>
            <a:ext cx="20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It looks a lot </a:t>
            </a:r>
            <a:r>
              <a:rPr lang="en-US" altLang="zh-CN" dirty="0" smtClean="0"/>
              <a:t>fresher.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</a:t>
            </a:r>
            <a:r>
              <a:rPr lang="en-US" altLang="zh-CN" dirty="0" smtClean="0"/>
              <a:t>Library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69766" y="1340566"/>
            <a:ext cx="8034682" cy="4790728"/>
            <a:chOff x="569766" y="1340566"/>
            <a:chExt cx="8034682" cy="479072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66" y="1340566"/>
              <a:ext cx="2520280" cy="451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070" y="1340566"/>
              <a:ext cx="3456384" cy="128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366" y="3356992"/>
              <a:ext cx="4003647" cy="1819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"/>
            <a:stretch/>
          </p:blipFill>
          <p:spPr bwMode="auto">
            <a:xfrm>
              <a:off x="3318366" y="5301208"/>
              <a:ext cx="5286082" cy="830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18366" y="2987660"/>
              <a:ext cx="206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Main CmakeLists.txt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263</Words>
  <Application>Microsoft Office PowerPoint</Application>
  <PresentationFormat>全屏显示(4:3)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A Basic Starting Point</vt:lpstr>
      <vt:lpstr>A Basic Starting Point</vt:lpstr>
      <vt:lpstr>Specify the C++ Standard</vt:lpstr>
      <vt:lpstr>Specify the C++ Standard</vt:lpstr>
      <vt:lpstr>Specify the C++ Standard</vt:lpstr>
      <vt:lpstr>Build and Test</vt:lpstr>
      <vt:lpstr>Build and Test</vt:lpstr>
      <vt:lpstr>Adding a Library</vt:lpstr>
      <vt:lpstr>Adding a Library</vt:lpstr>
      <vt:lpstr>Adding a Library</vt:lpstr>
      <vt:lpstr>Adding a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忘语</dc:creator>
  <cp:lastModifiedBy>忘语</cp:lastModifiedBy>
  <cp:revision>76</cp:revision>
  <dcterms:created xsi:type="dcterms:W3CDTF">2020-12-31T13:02:24Z</dcterms:created>
  <dcterms:modified xsi:type="dcterms:W3CDTF">2021-01-01T06:58:36Z</dcterms:modified>
</cp:coreProperties>
</file>