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3AD4-3F7D-44BD-BB79-7FDF80FF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9D452-C35C-4A22-90AF-CDF90E42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960E2-39A2-4BFB-8842-E1F38C5A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533C4-2D11-46C5-BCF6-44EE804A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EA6C5-A126-41EA-9F9F-C30F0739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F890E-40ED-4E75-A4FF-CB8DE95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36827-51FC-4FFF-B461-8EA0D6E2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C6E65-83ED-45E2-BB38-48B35846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042F-F4A9-495E-95C5-63632CC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7F1D6-2BE6-4173-AC6D-79FBD3C4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23DAF-6EE3-4EB4-9EE2-3AD48670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286B6-AFAF-4F71-9BD5-4783DC38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00643-B6CA-45C0-AF41-D7CF778E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5FA94-1BE8-4038-B8C9-D8342DFD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C14E4-A506-40DF-9CA8-5E689E4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76B26-8CE7-4C4E-BEE5-476C3DA4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C0653-4AC8-4A9A-919F-F7B530F9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C6A9A-32FF-41C9-ADF7-4535E50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758CF-E6A9-4C77-9269-0CEBAAFE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F7519-82F1-4347-9E5C-700D7695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4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8633-AC15-4D03-8FE1-4F0E4D7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2D50B-AF08-4DF7-9AB1-AC5A8BB7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5BD47-A2E2-4766-A9D3-27422A3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DEC49-86C6-4D39-980F-2764B969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389F0-30D5-4787-B930-177C3E39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5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36D8-C446-47F3-BA3C-F09FBB2B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3E7B5-1F31-4816-9DB7-4EA92DA1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18635E-AF58-4270-863F-6E774C92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8E18D-8680-4847-BBAF-BD29C8CC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D7D96-53FF-4B08-982A-E0AE848B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44E97-A737-4BFD-93C7-F233838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04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A7401-1C6E-4776-B5C0-49FC391E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E5559-5A95-4FAE-9D98-F8A73F9C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299E3-6CE9-4F2F-8054-39C38938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429AF-AC1E-4654-B823-D52BCB0A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7E928-497F-4B0A-8A3E-10585E24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8A1512-8F5D-4400-A6E1-91987DC7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69968F-26DC-4673-9B26-4811C6D8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A3F4-915C-4E53-A1B4-0C2BD0C5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EF52-F220-4B15-A7ED-5E793E84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424E6-7224-42D6-99DC-56A8E25B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8E36D-0CA6-4497-9A46-99456D50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13BB63-4F5F-481C-A9BD-9C1765E8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83628-E153-4BCD-A8C8-E9857BE3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CF58C2-4CC1-40F0-80CD-5CB7A4E2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FC8C-482E-4D1A-9046-99777284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6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4595E-640C-4488-8E18-3DDC34AA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7F7FA-5B8E-407F-8C77-37FC8665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B835A-953F-4428-9CDA-128D1A7C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E50EA-95B0-4390-AA7D-516C6CF3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66042-41C1-48DF-99BA-BCAD3BB0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87CFA-C1D9-476E-ACB6-90FFE480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BD6D3-CFF2-47E4-A30D-8575640D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2D939E-480E-4ABD-B9DB-D3C42157E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7565-A9B6-47F5-ABB6-ED16D4D6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65BA2-95D8-4A2A-ABF0-0C9DBEBD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2EB22-495A-498B-8D04-68FB318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46DCB-CD56-4B7F-86A7-9F36A49E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33B184-3685-4028-A4DA-043C4149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55BC4-CCD5-4590-A011-C06AACE6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C998-1679-4370-A040-89C229065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4032-4004-441F-A8F1-80BBE5BFE87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49395-0764-41E2-B37B-6D9740ACC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13075-94B9-40D0-B94A-45AE7036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20B-7CBE-40BA-8ECD-D71ED343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DE8A-D00C-4561-94C7-C55F0019A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VR+terafly</a:t>
            </a:r>
            <a:r>
              <a:rPr lang="zh-CN" altLang="en-US" dirty="0"/>
              <a:t>切换区域的问题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04C03-F61F-4050-863D-547CF1B55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声明：由于目前还都不了解</a:t>
            </a:r>
            <a:r>
              <a:rPr lang="en-US" altLang="zh-CN" dirty="0" err="1">
                <a:solidFill>
                  <a:srgbClr val="FF0000"/>
                </a:solidFill>
              </a:rPr>
              <a:t>terafly</a:t>
            </a:r>
            <a:r>
              <a:rPr lang="zh-CN" altLang="en-US" dirty="0">
                <a:solidFill>
                  <a:srgbClr val="FF0000"/>
                </a:solidFill>
              </a:rPr>
              <a:t>内部机制，很多麻烦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问题是当前想象不到的，可能到时候会出现各种各样的坑，所以此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只是把当前能够预想到的麻烦记录下来，不代表没其他麻烦。</a:t>
            </a:r>
          </a:p>
        </p:txBody>
      </p:sp>
    </p:spTree>
    <p:extLst>
      <p:ext uri="{BB962C8B-B14F-4D97-AF65-F5344CB8AC3E}">
        <p14:creationId xmlns:p14="http://schemas.microsoft.com/office/powerpoint/2010/main" val="163324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D469-7906-4DDF-87A1-9D68DAC2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A-</a:t>
            </a:r>
            <a:r>
              <a:rPr lang="zh-CN" altLang="en-US" dirty="0">
                <a:solidFill>
                  <a:srgbClr val="FF0000"/>
                </a:solidFill>
              </a:rPr>
              <a:t>完全不考虑联网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8498C-4C13-445B-A7AC-F535C38B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用户体验</a:t>
            </a:r>
            <a:endParaRPr lang="en-US" altLang="zh-CN" dirty="0"/>
          </a:p>
          <a:p>
            <a:pPr lvl="1"/>
            <a:r>
              <a:rPr lang="zh-CN" altLang="en-US" dirty="0"/>
              <a:t>提升</a:t>
            </a:r>
            <a:endParaRPr lang="en-US" altLang="zh-CN" dirty="0"/>
          </a:p>
          <a:p>
            <a:pPr lvl="2"/>
            <a:r>
              <a:rPr lang="zh-CN" altLang="en-US" dirty="0"/>
              <a:t>操作简化：之前切换区域需要手动退出</a:t>
            </a:r>
            <a:r>
              <a:rPr lang="en-US" altLang="zh-CN" dirty="0"/>
              <a:t>VR</a:t>
            </a:r>
            <a:r>
              <a:rPr lang="zh-CN" altLang="en-US" dirty="0"/>
              <a:t>，然后鼠标在屏幕上切换区域再次进入</a:t>
            </a:r>
            <a:r>
              <a:rPr lang="en-US" altLang="zh-CN" dirty="0"/>
              <a:t>VR</a:t>
            </a:r>
            <a:r>
              <a:rPr lang="zh-CN" altLang="en-US" dirty="0"/>
              <a:t>，之后可以在</a:t>
            </a:r>
            <a:r>
              <a:rPr lang="en-US" altLang="zh-CN" dirty="0"/>
              <a:t>VR</a:t>
            </a:r>
            <a:r>
              <a:rPr lang="zh-CN" altLang="en-US" dirty="0"/>
              <a:t>环境中“</a:t>
            </a:r>
            <a:r>
              <a:rPr lang="zh-CN" altLang="en-US" dirty="0">
                <a:solidFill>
                  <a:srgbClr val="FF0000"/>
                </a:solidFill>
              </a:rPr>
              <a:t>一键</a:t>
            </a:r>
            <a:r>
              <a:rPr lang="zh-CN" altLang="en-US" dirty="0"/>
              <a:t>”做到原来的效果。</a:t>
            </a:r>
            <a:endParaRPr lang="en-US" altLang="zh-CN" dirty="0"/>
          </a:p>
          <a:p>
            <a:pPr lvl="1"/>
            <a:r>
              <a:rPr lang="zh-CN" altLang="en-US" dirty="0"/>
              <a:t>降低</a:t>
            </a:r>
            <a:endParaRPr lang="en-US" altLang="zh-CN" dirty="0"/>
          </a:p>
          <a:p>
            <a:pPr lvl="2"/>
            <a:r>
              <a:rPr lang="zh-CN" altLang="en-US" dirty="0"/>
              <a:t>视觉体验不流畅：当进行切换区域操作时，从用户视觉体验来看，一定要经历</a:t>
            </a:r>
            <a:r>
              <a:rPr lang="en-US" altLang="zh-CN" dirty="0"/>
              <a:t>VRVaa3d</a:t>
            </a:r>
            <a:r>
              <a:rPr lang="zh-CN" altLang="en-US" dirty="0"/>
              <a:t>环境</a:t>
            </a:r>
            <a:r>
              <a:rPr lang="en-US" altLang="zh-CN" dirty="0"/>
              <a:t>(Black)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一段时间</a:t>
            </a:r>
            <a:r>
              <a:rPr lang="en-US" altLang="zh-CN" dirty="0">
                <a:solidFill>
                  <a:schemeClr val="accent1"/>
                </a:solidFill>
              </a:rPr>
              <a:t>&gt;</a:t>
            </a:r>
            <a:r>
              <a:rPr lang="en-US" altLang="zh-CN" dirty="0"/>
              <a:t>VR</a:t>
            </a:r>
            <a:r>
              <a:rPr lang="zh-CN" altLang="en-US" dirty="0"/>
              <a:t>默认环境</a:t>
            </a:r>
            <a:r>
              <a:rPr lang="en-US" altLang="zh-CN" dirty="0"/>
              <a:t>(</a:t>
            </a:r>
            <a:r>
              <a:rPr lang="zh-CN" altLang="en-US" dirty="0"/>
              <a:t>各种各样颜色，根据用户自定义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一段时间</a:t>
            </a:r>
            <a:r>
              <a:rPr lang="en-US" altLang="zh-CN" dirty="0">
                <a:solidFill>
                  <a:schemeClr val="accent1"/>
                </a:solidFill>
              </a:rPr>
              <a:t>&gt;</a:t>
            </a:r>
            <a:r>
              <a:rPr lang="en-US" altLang="zh-CN" dirty="0"/>
              <a:t> VRVaa3d</a:t>
            </a:r>
            <a:r>
              <a:rPr lang="zh-CN" altLang="en-US" dirty="0"/>
              <a:t>环境</a:t>
            </a:r>
            <a:r>
              <a:rPr lang="en-US" altLang="zh-CN" dirty="0"/>
              <a:t>(Black</a:t>
            </a:r>
            <a:r>
              <a:rPr lang="zh-CN" altLang="en-US" dirty="0"/>
              <a:t>） 中间耽搁的时间受 </a:t>
            </a:r>
            <a:r>
              <a:rPr lang="zh-CN" altLang="en-US" dirty="0">
                <a:solidFill>
                  <a:srgbClr val="FF0000"/>
                </a:solidFill>
              </a:rPr>
              <a:t>图像数据大小、</a:t>
            </a:r>
            <a:r>
              <a:rPr lang="en-US" altLang="zh-CN" dirty="0">
                <a:solidFill>
                  <a:srgbClr val="FF0000"/>
                </a:solidFill>
              </a:rPr>
              <a:t>annotation</a:t>
            </a:r>
            <a:r>
              <a:rPr lang="zh-CN" altLang="en-US" dirty="0">
                <a:solidFill>
                  <a:srgbClr val="FF0000"/>
                </a:solidFill>
              </a:rPr>
              <a:t>的数据量、机器配置 </a:t>
            </a:r>
            <a:r>
              <a:rPr lang="zh-CN" altLang="en-US" dirty="0"/>
              <a:t>等因素影响</a:t>
            </a:r>
            <a:endParaRPr lang="en-US" altLang="zh-CN" dirty="0"/>
          </a:p>
          <a:p>
            <a:pPr lvl="2"/>
            <a:r>
              <a:rPr lang="zh-CN" altLang="en-US" dirty="0"/>
              <a:t>容易误操作：现在</a:t>
            </a:r>
            <a:r>
              <a:rPr lang="en-US" altLang="zh-CN" dirty="0"/>
              <a:t>VR</a:t>
            </a:r>
            <a:r>
              <a:rPr lang="zh-CN" altLang="en-US" dirty="0"/>
              <a:t>环境下放大和缩小都是没有限制的，放缩倍数跟图片大小没有任何关系。</a:t>
            </a:r>
            <a:r>
              <a:rPr lang="zh-CN" altLang="en-US" dirty="0">
                <a:solidFill>
                  <a:srgbClr val="FF0000"/>
                </a:solidFill>
              </a:rPr>
              <a:t>之后很容易产生误操作，在非用户意愿的情况下切换区域</a:t>
            </a:r>
            <a:r>
              <a:rPr lang="zh-CN" altLang="en-US" dirty="0"/>
              <a:t>，影响体验。另外，假如设置好一个阈值，也需要考虑适配所有不同大小的图像。</a:t>
            </a:r>
            <a:endParaRPr lang="en-US" altLang="zh-CN" dirty="0"/>
          </a:p>
          <a:p>
            <a:pPr lvl="2"/>
            <a:r>
              <a:rPr lang="zh-CN" altLang="en-US" dirty="0"/>
              <a:t>效果不保证：放大图像导致切换区域的时候</a:t>
            </a:r>
            <a:r>
              <a:rPr lang="zh-CN" altLang="en-US" dirty="0">
                <a:solidFill>
                  <a:srgbClr val="FF0000"/>
                </a:solidFill>
              </a:rPr>
              <a:t>不一定能切换到目标区域，</a:t>
            </a:r>
            <a:r>
              <a:rPr lang="zh-CN" altLang="en-US" dirty="0"/>
              <a:t>这时候就需要反复的放大缩小图像尝试切换到目标区域，可能还没有在屏幕上用鼠标操作方便。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42FFF-20E8-46C4-B4DE-C727E444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A-</a:t>
            </a:r>
            <a:r>
              <a:rPr lang="zh-CN" altLang="en-US" dirty="0">
                <a:solidFill>
                  <a:srgbClr val="FF0000"/>
                </a:solidFill>
              </a:rPr>
              <a:t>完全不考虑联网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E01B-521C-49AD-AA4C-E034D75F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58066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技术层面</a:t>
            </a:r>
            <a:endParaRPr lang="en-US" altLang="zh-CN" dirty="0"/>
          </a:p>
          <a:p>
            <a:pPr lvl="1"/>
            <a:r>
              <a:rPr lang="zh-CN" altLang="en-US" dirty="0"/>
              <a:t>没有机会触发</a:t>
            </a:r>
            <a:r>
              <a:rPr lang="en-US" altLang="zh-CN" dirty="0" err="1"/>
              <a:t>terafly</a:t>
            </a:r>
            <a:r>
              <a:rPr lang="zh-CN" altLang="en-US" dirty="0"/>
              <a:t>的切换机制</a:t>
            </a:r>
            <a:endParaRPr lang="en-US" altLang="zh-CN" dirty="0"/>
          </a:p>
          <a:p>
            <a:pPr lvl="2"/>
            <a:r>
              <a:rPr lang="zh-CN" altLang="en-US" dirty="0"/>
              <a:t>不联网状态下的</a:t>
            </a:r>
            <a:r>
              <a:rPr lang="en-US" altLang="zh-CN" dirty="0"/>
              <a:t>VR</a:t>
            </a:r>
            <a:r>
              <a:rPr lang="zh-CN" altLang="en-US" dirty="0"/>
              <a:t>模块可以理解为一个函数，</a:t>
            </a:r>
            <a:r>
              <a:rPr lang="zh-CN" altLang="en-US" dirty="0">
                <a:solidFill>
                  <a:srgbClr val="FF0000"/>
                </a:solidFill>
              </a:rPr>
              <a:t>函数里面是一个死循环</a:t>
            </a:r>
            <a:r>
              <a:rPr lang="zh-CN" altLang="en-US" dirty="0"/>
              <a:t>，除非主动退出</a:t>
            </a:r>
            <a:r>
              <a:rPr lang="en-US" altLang="zh-CN" dirty="0" err="1"/>
              <a:t>mainloop</a:t>
            </a:r>
            <a:r>
              <a:rPr lang="zh-CN" altLang="en-US" dirty="0"/>
              <a:t>。因此在</a:t>
            </a:r>
            <a:r>
              <a:rPr lang="en-US" altLang="zh-CN" dirty="0"/>
              <a:t>VR</a:t>
            </a:r>
            <a:r>
              <a:rPr lang="zh-CN" altLang="en-US" dirty="0"/>
              <a:t>模块运行中，外部的</a:t>
            </a:r>
            <a:r>
              <a:rPr lang="en-US" altLang="zh-CN" dirty="0"/>
              <a:t>QT&amp;app.exe</a:t>
            </a:r>
            <a:r>
              <a:rPr lang="zh-CN" altLang="en-US" dirty="0"/>
              <a:t>不可能知道也更不可能监听</a:t>
            </a:r>
            <a:r>
              <a:rPr lang="en-US" altLang="zh-CN" dirty="0"/>
              <a:t>VR</a:t>
            </a:r>
            <a:r>
              <a:rPr lang="zh-CN" altLang="en-US" dirty="0"/>
              <a:t>模块中的某一个变量值。</a:t>
            </a:r>
            <a:endParaRPr lang="en-US" altLang="zh-CN" dirty="0"/>
          </a:p>
          <a:p>
            <a:pPr lvl="2"/>
            <a:r>
              <a:rPr lang="en-US" altLang="zh-CN" dirty="0"/>
              <a:t>VR</a:t>
            </a:r>
            <a:r>
              <a:rPr lang="zh-CN" altLang="en-US" dirty="0"/>
              <a:t>模块也同样没办法知道</a:t>
            </a:r>
            <a:r>
              <a:rPr lang="en-US" altLang="zh-CN" dirty="0"/>
              <a:t>&amp;</a:t>
            </a:r>
            <a:r>
              <a:rPr lang="zh-CN" altLang="en-US" dirty="0"/>
              <a:t>处理外部的事件跟其他区域的</a:t>
            </a:r>
            <a:r>
              <a:rPr lang="en-US" altLang="zh-CN" dirty="0"/>
              <a:t>image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举个例子</a:t>
            </a:r>
            <a:r>
              <a:rPr lang="zh-CN" altLang="en-US" dirty="0"/>
              <a:t>：当前显示在图片分辨率的</a:t>
            </a:r>
            <a:r>
              <a:rPr lang="zh-CN" altLang="en-US" dirty="0">
                <a:solidFill>
                  <a:schemeClr val="accent1"/>
                </a:solidFill>
              </a:rPr>
              <a:t>最外层（即整个</a:t>
            </a:r>
            <a:r>
              <a:rPr lang="en-US" altLang="zh-CN" dirty="0">
                <a:solidFill>
                  <a:schemeClr val="accent1"/>
                </a:solidFill>
              </a:rPr>
              <a:t>image</a:t>
            </a:r>
            <a:r>
              <a:rPr lang="zh-CN" altLang="en-US" dirty="0">
                <a:solidFill>
                  <a:schemeClr val="accent1"/>
                </a:solidFill>
              </a:rPr>
              <a:t>图像），</a:t>
            </a:r>
            <a:r>
              <a:rPr lang="zh-CN" altLang="en-US" dirty="0"/>
              <a:t>进入</a:t>
            </a:r>
            <a:r>
              <a:rPr lang="en-US" altLang="zh-CN" dirty="0"/>
              <a:t>VR</a:t>
            </a:r>
            <a:r>
              <a:rPr lang="zh-CN" altLang="en-US" dirty="0"/>
              <a:t>环境，用户不断缩小缩小，达到“所设定的阈值”，</a:t>
            </a:r>
            <a:r>
              <a:rPr lang="en-US" altLang="zh-CN" dirty="0"/>
              <a:t>VR</a:t>
            </a:r>
            <a:r>
              <a:rPr lang="zh-CN" altLang="en-US" dirty="0"/>
              <a:t>并不知道现在在哪个层级，但符合切换区域条件，然后主动退出</a:t>
            </a:r>
            <a:r>
              <a:rPr lang="en-US" altLang="zh-CN" dirty="0"/>
              <a:t>VR</a:t>
            </a:r>
            <a:r>
              <a:rPr lang="zh-CN" altLang="en-US" dirty="0"/>
              <a:t>，然后就没有然后了。在</a:t>
            </a:r>
            <a:r>
              <a:rPr lang="zh-CN" altLang="en-US" dirty="0">
                <a:solidFill>
                  <a:schemeClr val="accent1"/>
                </a:solidFill>
              </a:rPr>
              <a:t>最内层然后放大图像</a:t>
            </a:r>
            <a:r>
              <a:rPr lang="zh-CN" altLang="en-US" dirty="0"/>
              <a:t>，同理</a:t>
            </a:r>
            <a:endParaRPr lang="en-US" altLang="zh-CN" dirty="0"/>
          </a:p>
          <a:p>
            <a:pPr lvl="1"/>
            <a:r>
              <a:rPr lang="en-US" altLang="zh-CN" dirty="0" err="1"/>
              <a:t>Terafly</a:t>
            </a:r>
            <a:r>
              <a:rPr lang="zh-CN" altLang="en-US" dirty="0"/>
              <a:t>会保留上一层的</a:t>
            </a:r>
            <a:r>
              <a:rPr lang="en-US" altLang="zh-CN" dirty="0"/>
              <a:t>3dView </a:t>
            </a:r>
            <a:r>
              <a:rPr lang="zh-CN" altLang="en-US" dirty="0"/>
              <a:t>的对象 *</a:t>
            </a:r>
            <a:r>
              <a:rPr lang="en-US" altLang="zh-CN" dirty="0" err="1"/>
              <a:t>prev</a:t>
            </a:r>
            <a:r>
              <a:rPr lang="zh-CN" altLang="en-US" dirty="0"/>
              <a:t>，在缩小的时候直接显示上一层的对象。那从逻辑上来说，上一层的</a:t>
            </a:r>
            <a:r>
              <a:rPr lang="en-US" altLang="zh-CN" dirty="0"/>
              <a:t>VR</a:t>
            </a:r>
            <a:r>
              <a:rPr lang="zh-CN" altLang="en-US" dirty="0"/>
              <a:t>的对象是不是也应该保留？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保留的话</a:t>
            </a:r>
            <a:r>
              <a:rPr lang="zh-CN" altLang="en-US" dirty="0"/>
              <a:t>，首先</a:t>
            </a:r>
            <a:r>
              <a:rPr lang="en-US" altLang="zh-CN" dirty="0"/>
              <a:t>SDL</a:t>
            </a:r>
            <a:r>
              <a:rPr lang="zh-CN" altLang="en-US" dirty="0"/>
              <a:t>、</a:t>
            </a:r>
            <a:r>
              <a:rPr lang="en-US" altLang="zh-CN" dirty="0" err="1"/>
              <a:t>Openvr</a:t>
            </a:r>
            <a:r>
              <a:rPr lang="zh-CN" altLang="en-US" dirty="0"/>
              <a:t>、</a:t>
            </a:r>
            <a:r>
              <a:rPr lang="en-US" altLang="zh-CN" dirty="0" err="1"/>
              <a:t>glew</a:t>
            </a:r>
            <a:r>
              <a:rPr lang="zh-CN" altLang="en-US" dirty="0"/>
              <a:t>这些会不会出现问题？其次，某些变量或者指针会不会因此变得混乱甚至导致</a:t>
            </a:r>
            <a:r>
              <a:rPr lang="en-US" altLang="zh-CN" dirty="0"/>
              <a:t>bug/crush</a:t>
            </a:r>
            <a:r>
              <a:rPr lang="zh-CN" altLang="en-US" dirty="0"/>
              <a:t>？因为毕竟之前从没考虑过两个</a:t>
            </a:r>
            <a:r>
              <a:rPr lang="en-US" altLang="zh-CN" dirty="0"/>
              <a:t>VR</a:t>
            </a:r>
            <a:r>
              <a:rPr lang="zh-CN" altLang="en-US" dirty="0"/>
              <a:t>对象同时存在的机制，初步考虑也觉得不可行。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不保留的话</a:t>
            </a:r>
            <a:r>
              <a:rPr lang="zh-CN" altLang="en-US" dirty="0"/>
              <a:t>，那要提出一个什么样的逻辑来实现：打开一个</a:t>
            </a:r>
            <a:r>
              <a:rPr lang="en-US" altLang="zh-CN" dirty="0"/>
              <a:t>3D View</a:t>
            </a:r>
            <a:r>
              <a:rPr lang="zh-CN" altLang="en-US" dirty="0"/>
              <a:t>的时候（无论是初始化还是切换区域）什么时候要让用户主动打开</a:t>
            </a:r>
            <a:r>
              <a:rPr lang="en-US" altLang="zh-CN" dirty="0"/>
              <a:t>VR</a:t>
            </a:r>
            <a:r>
              <a:rPr lang="zh-CN" altLang="en-US" dirty="0"/>
              <a:t>（</a:t>
            </a:r>
            <a:r>
              <a:rPr lang="en-US" altLang="zh-CN" dirty="0"/>
              <a:t>click see in VR </a:t>
            </a:r>
            <a:r>
              <a:rPr lang="zh-CN" altLang="en-US" dirty="0"/>
              <a:t>）</a:t>
            </a:r>
            <a:r>
              <a:rPr lang="en-US" altLang="zh-CN" dirty="0"/>
              <a:t>?</a:t>
            </a:r>
            <a:r>
              <a:rPr lang="zh-CN" altLang="en-US" dirty="0"/>
              <a:t>又是什么时候要让程序自动打开</a:t>
            </a:r>
            <a:r>
              <a:rPr lang="en-US" altLang="zh-CN" dirty="0"/>
              <a:t>VR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2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F63B3-EFF9-4AE3-B474-E0CC2AB5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A-</a:t>
            </a:r>
            <a:r>
              <a:rPr lang="zh-CN" altLang="en-US" dirty="0">
                <a:solidFill>
                  <a:srgbClr val="FF0000"/>
                </a:solidFill>
              </a:rPr>
              <a:t>完全不考虑联网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C5F68-BDB8-4AA8-82F9-484559BF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技术层面</a:t>
            </a:r>
            <a:endParaRPr lang="en-US" altLang="zh-CN" dirty="0"/>
          </a:p>
          <a:p>
            <a:pPr lvl="1"/>
            <a:r>
              <a:rPr lang="en-US" altLang="zh-CN" dirty="0" err="1"/>
              <a:t>Terafly</a:t>
            </a:r>
            <a:r>
              <a:rPr lang="zh-CN" altLang="en-US" dirty="0"/>
              <a:t>可以根据鼠标双击的坐标，或者鼠标滚轮缩放时候的屏幕显示区域判断下一层级要显示区域的</a:t>
            </a:r>
            <a:r>
              <a:rPr lang="en-US" altLang="zh-CN" dirty="0"/>
              <a:t>ID</a:t>
            </a:r>
            <a:r>
              <a:rPr lang="zh-CN" altLang="en-US" dirty="0"/>
              <a:t>（具体机制我并不清楚，也没必要现在弄清楚）。 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VR</a:t>
            </a:r>
            <a:r>
              <a:rPr lang="zh-CN" altLang="en-US" dirty="0"/>
              <a:t>中放大就是放大整个图像，视野也是动态的，</a:t>
            </a:r>
            <a:r>
              <a:rPr lang="zh-CN" altLang="en-US" dirty="0">
                <a:solidFill>
                  <a:srgbClr val="FF0000"/>
                </a:solidFill>
              </a:rPr>
              <a:t>请问如何实现判断用户想要在下一层级显示区域的图像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否则就是每次只是切换到相同的区域，跟用户的意愿大相径庭。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举个例子就是，在屏幕上，用户可以鼠标双击最右上角的区域或在最右上角区域滚鼠标放大，然后图像就会切换到以右上角区域为中心的下一层级。在</a:t>
            </a:r>
            <a:r>
              <a:rPr lang="en-US" altLang="zh-CN" dirty="0">
                <a:solidFill>
                  <a:schemeClr val="accent1"/>
                </a:solidFill>
              </a:rPr>
              <a:t>VR</a:t>
            </a:r>
            <a:r>
              <a:rPr lang="zh-CN" altLang="en-US" dirty="0">
                <a:solidFill>
                  <a:schemeClr val="accent1"/>
                </a:solidFill>
              </a:rPr>
              <a:t>中如何实现这一效果我是想象不到任何策略。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4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2A8F-58C5-4FC5-8C15-433C6F65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A-</a:t>
            </a:r>
            <a:r>
              <a:rPr lang="zh-CN" altLang="en-US" dirty="0">
                <a:solidFill>
                  <a:srgbClr val="FF0000"/>
                </a:solidFill>
              </a:rPr>
              <a:t>完全不考虑联网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DF92E-97AA-4D4E-A08B-4DCAE4CA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技术层面</a:t>
            </a:r>
            <a:endParaRPr lang="en-US" altLang="zh-CN" dirty="0"/>
          </a:p>
          <a:p>
            <a:pPr lvl="1"/>
            <a:r>
              <a:rPr lang="en-US" altLang="zh-CN" dirty="0" err="1"/>
              <a:t>Terafly</a:t>
            </a:r>
            <a:r>
              <a:rPr lang="zh-CN" altLang="en-US" dirty="0"/>
              <a:t>应该是有一套全局的数据处理和管理机制，比如每个区域的图像都有一个</a:t>
            </a:r>
            <a:r>
              <a:rPr lang="en-US" altLang="zh-CN" dirty="0" err="1"/>
              <a:t>blockID</a:t>
            </a:r>
            <a:r>
              <a:rPr lang="en-US" altLang="zh-CN" dirty="0"/>
              <a:t>,</a:t>
            </a:r>
            <a:r>
              <a:rPr lang="zh-CN" altLang="en-US" dirty="0"/>
              <a:t>切换区域的时候控制处理不同的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但</a:t>
            </a:r>
            <a:r>
              <a:rPr lang="en-US" altLang="zh-CN" dirty="0" err="1"/>
              <a:t>terafly</a:t>
            </a:r>
            <a:r>
              <a:rPr lang="zh-CN" altLang="en-US" dirty="0"/>
              <a:t>并没有向外部提供这套管理机制的接口。如果想实现</a:t>
            </a:r>
            <a:r>
              <a:rPr lang="en-US" altLang="zh-CN" dirty="0"/>
              <a:t>VR</a:t>
            </a:r>
            <a:r>
              <a:rPr lang="zh-CN" altLang="en-US" dirty="0"/>
              <a:t>切换区域的功能，那么</a:t>
            </a:r>
            <a:r>
              <a:rPr lang="en-US" altLang="zh-CN" dirty="0"/>
              <a:t>VR</a:t>
            </a:r>
            <a:r>
              <a:rPr lang="zh-CN" altLang="en-US" dirty="0"/>
              <a:t>必须也要</a:t>
            </a:r>
            <a:r>
              <a:rPr lang="zh-CN" altLang="en-US" dirty="0">
                <a:solidFill>
                  <a:srgbClr val="FF0000"/>
                </a:solidFill>
              </a:rPr>
              <a:t>理解甚至控制这套全局机制。</a:t>
            </a:r>
            <a:r>
              <a:rPr lang="zh-CN" altLang="en-US" dirty="0"/>
              <a:t>这就导致这两个系统</a:t>
            </a:r>
            <a:r>
              <a:rPr lang="en-US" altLang="zh-CN" dirty="0"/>
              <a:t>/</a:t>
            </a:r>
            <a:r>
              <a:rPr lang="zh-CN" altLang="en-US" dirty="0"/>
              <a:t>模块的耦合度过高，</a:t>
            </a:r>
            <a:r>
              <a:rPr lang="en-US" altLang="zh-CN" dirty="0" err="1"/>
              <a:t>terafly</a:t>
            </a:r>
            <a:r>
              <a:rPr lang="zh-CN" altLang="en-US" dirty="0"/>
              <a:t>应该是一个</a:t>
            </a:r>
            <a:r>
              <a:rPr lang="en-US" altLang="zh-CN" dirty="0"/>
              <a:t>vaa3d</a:t>
            </a:r>
            <a:r>
              <a:rPr lang="zh-CN" altLang="en-US" dirty="0"/>
              <a:t>中相对独立的模块，两个系统纠缠在一起不是什么好事。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C429-7499-4905-8366-2F22D04E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B-</a:t>
            </a:r>
            <a:r>
              <a:rPr lang="zh-CN" altLang="en-US" dirty="0">
                <a:solidFill>
                  <a:srgbClr val="FF0000"/>
                </a:solidFill>
              </a:rPr>
              <a:t>考虑联网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6DB07-2CB4-4001-B607-7479485D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这部分的麻烦想想就知道很多很多，我个人觉得没必要列出来了，基本不可能。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举个例子的话，就是某个用户切换了区域，其他用户那边要怎么处理：要不要切换区域？要不要删除他的</a:t>
            </a:r>
            <a:r>
              <a:rPr lang="en-US" altLang="zh-CN" dirty="0">
                <a:solidFill>
                  <a:schemeClr val="accent1"/>
                </a:solidFill>
              </a:rPr>
              <a:t>avatar</a:t>
            </a:r>
            <a:r>
              <a:rPr lang="zh-CN" altLang="en-US" dirty="0">
                <a:solidFill>
                  <a:schemeClr val="accent1"/>
                </a:solidFill>
              </a:rPr>
              <a:t>？要不要删除他的</a:t>
            </a:r>
            <a:r>
              <a:rPr lang="en-US" altLang="zh-CN" dirty="0">
                <a:solidFill>
                  <a:schemeClr val="accent1"/>
                </a:solidFill>
              </a:rPr>
              <a:t>annotations</a:t>
            </a:r>
            <a:r>
              <a:rPr lang="zh-CN" altLang="en-US" dirty="0">
                <a:solidFill>
                  <a:schemeClr val="accent1"/>
                </a:solidFill>
              </a:rPr>
              <a:t>？他是算离线还是算在线？又收到他发来的消息怎么处理？他又切换回来此区域了怎么处理？他在其他区域画的线要怎么处理？</a:t>
            </a:r>
          </a:p>
        </p:txBody>
      </p:sp>
    </p:spTree>
    <p:extLst>
      <p:ext uri="{BB962C8B-B14F-4D97-AF65-F5344CB8AC3E}">
        <p14:creationId xmlns:p14="http://schemas.microsoft.com/office/powerpoint/2010/main" val="82826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5561-7738-438E-8C6B-8F89B0BA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结构图示 </a:t>
            </a:r>
            <a:r>
              <a:rPr lang="en-US" altLang="zh-CN" dirty="0"/>
              <a:t>terafly+3D 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E81D2A-EB7A-450A-A639-95E92C67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/>
          <a:stretch/>
        </p:blipFill>
        <p:spPr>
          <a:xfrm>
            <a:off x="2865748" y="1586994"/>
            <a:ext cx="9326252" cy="5073578"/>
          </a:xfrm>
        </p:spPr>
      </p:pic>
    </p:spTree>
    <p:extLst>
      <p:ext uri="{BB962C8B-B14F-4D97-AF65-F5344CB8AC3E}">
        <p14:creationId xmlns:p14="http://schemas.microsoft.com/office/powerpoint/2010/main" val="105519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F547D-8F6E-45D8-BD65-C1532884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结构图示 </a:t>
            </a:r>
            <a:r>
              <a:rPr lang="en-US" altLang="zh-CN" dirty="0"/>
              <a:t>terafly+3D View(include VR)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E71070-9A0E-48F6-B1A5-092084937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50" y="1253330"/>
            <a:ext cx="9051208" cy="54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3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9A3A8-99A4-48F0-86F5-DB9A5BF3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综上所述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0D4EC-3ECC-45DF-9831-008C9FBC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我暂时想不到很快速易实现的方案使得能达到在</a:t>
            </a:r>
            <a:r>
              <a:rPr lang="en-US" altLang="zh-CN" dirty="0" err="1"/>
              <a:t>VR+terafly</a:t>
            </a:r>
            <a:r>
              <a:rPr lang="zh-CN" altLang="en-US" dirty="0"/>
              <a:t>中自动切换区域还不出大问题的功能。</a:t>
            </a:r>
            <a:endParaRPr lang="en-US" altLang="zh-CN" dirty="0"/>
          </a:p>
          <a:p>
            <a:r>
              <a:rPr lang="zh-CN" altLang="en-US"/>
              <a:t>首先</a:t>
            </a:r>
            <a:r>
              <a:rPr lang="zh-CN" altLang="en-US" dirty="0"/>
              <a:t>要清楚了解甚至掌握</a:t>
            </a:r>
            <a:r>
              <a:rPr lang="en-US" altLang="zh-CN" dirty="0" err="1"/>
              <a:t>terafly</a:t>
            </a:r>
            <a:r>
              <a:rPr lang="zh-CN" altLang="en-US" dirty="0"/>
              <a:t>的所有详细机制，然后</a:t>
            </a:r>
            <a:r>
              <a:rPr lang="en-US" altLang="zh-CN" dirty="0"/>
              <a:t>VR</a:t>
            </a:r>
            <a:r>
              <a:rPr lang="zh-CN" altLang="en-US" dirty="0"/>
              <a:t>的底层结构和逻辑也可能要大规模的改动，无异于从头再做一遍，而且还会导致两个模块相互纠结，维护困难。</a:t>
            </a:r>
            <a:endParaRPr lang="en-US" altLang="zh-CN" dirty="0"/>
          </a:p>
          <a:p>
            <a:r>
              <a:rPr lang="zh-CN" altLang="en-US" dirty="0"/>
              <a:t>还是那句话，获得的收益跟付出的代价差距太大。</a:t>
            </a:r>
          </a:p>
        </p:txBody>
      </p:sp>
    </p:spTree>
    <p:extLst>
      <p:ext uri="{BB962C8B-B14F-4D97-AF65-F5344CB8AC3E}">
        <p14:creationId xmlns:p14="http://schemas.microsoft.com/office/powerpoint/2010/main" val="165258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1060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VR+terafly切换区域的问题</vt:lpstr>
      <vt:lpstr>A-完全不考虑联网</vt:lpstr>
      <vt:lpstr>A-完全不考虑联网</vt:lpstr>
      <vt:lpstr>A-完全不考虑联网</vt:lpstr>
      <vt:lpstr>A-完全不考虑联网</vt:lpstr>
      <vt:lpstr>B-考虑联网</vt:lpstr>
      <vt:lpstr>结构图示 terafly+3D View</vt:lpstr>
      <vt:lpstr>结构图示 terafly+3D View(include VR)</vt:lpstr>
      <vt:lpstr>综上所述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VR+terafly切换区域</dc:title>
  <dc:creator>zhi zhou</dc:creator>
  <cp:lastModifiedBy>zhi zhou</cp:lastModifiedBy>
  <cp:revision>40</cp:revision>
  <dcterms:created xsi:type="dcterms:W3CDTF">2018-01-13T06:10:40Z</dcterms:created>
  <dcterms:modified xsi:type="dcterms:W3CDTF">2018-04-25T04:47:29Z</dcterms:modified>
</cp:coreProperties>
</file>