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2" r:id="rId2"/>
    <p:sldId id="334" r:id="rId3"/>
    <p:sldId id="270" r:id="rId4"/>
    <p:sldId id="316" r:id="rId5"/>
    <p:sldId id="25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5" r:id="rId20"/>
    <p:sldId id="333" r:id="rId21"/>
    <p:sldId id="3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nani, Bina (SRH Hochschule Heidelberg Student)" initials="KB(HHS" lastIdx="1" clrIdx="0">
    <p:extLst>
      <p:ext uri="{19B8F6BF-5375-455C-9EA6-DF929625EA0E}">
        <p15:presenceInfo xmlns:p15="http://schemas.microsoft.com/office/powerpoint/2012/main" userId="S::11015617@stud.hochschule-heidelberg.de::18b7025d-c6cb-44b7-962c-be4495e52a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520D2-167D-4085-A5E5-6F338636CA2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5C3FD1-F8CF-4153-80F8-33BAC05D3DAA}">
      <dgm:prSet custT="1"/>
      <dgm:spPr/>
      <dgm:t>
        <a:bodyPr/>
        <a:lstStyle/>
        <a:p>
          <a:r>
            <a:rPr lang="en-IN" sz="2400" dirty="0"/>
            <a:t>Data Profiling-Talend</a:t>
          </a:r>
          <a:endParaRPr lang="en-US" sz="2400" dirty="0"/>
        </a:p>
      </dgm:t>
    </dgm:pt>
    <dgm:pt modelId="{441352E0-88B2-4978-BC48-C829FDBB9057}" type="parTrans" cxnId="{23F4E84B-4DEA-470F-99D3-91FFC118CE96}">
      <dgm:prSet/>
      <dgm:spPr/>
      <dgm:t>
        <a:bodyPr/>
        <a:lstStyle/>
        <a:p>
          <a:endParaRPr lang="en-US"/>
        </a:p>
      </dgm:t>
    </dgm:pt>
    <dgm:pt modelId="{70170157-1C17-442F-9432-2AB37D50BB2F}" type="sibTrans" cxnId="{23F4E84B-4DEA-470F-99D3-91FFC118CE96}">
      <dgm:prSet/>
      <dgm:spPr/>
      <dgm:t>
        <a:bodyPr/>
        <a:lstStyle/>
        <a:p>
          <a:endParaRPr lang="en-US" dirty="0"/>
        </a:p>
      </dgm:t>
    </dgm:pt>
    <dgm:pt modelId="{C43CD041-07E1-411C-9E9D-BC9032019DA6}">
      <dgm:prSet custT="1"/>
      <dgm:spPr/>
      <dgm:t>
        <a:bodyPr/>
        <a:lstStyle/>
        <a:p>
          <a:endParaRPr lang="en-US" sz="2400" dirty="0"/>
        </a:p>
      </dgm:t>
    </dgm:pt>
    <dgm:pt modelId="{66897F26-21AE-47D8-950D-5956599B6824}" type="parTrans" cxnId="{2AE975B8-D0C9-456F-B17A-9DE445FA7F49}">
      <dgm:prSet/>
      <dgm:spPr/>
      <dgm:t>
        <a:bodyPr/>
        <a:lstStyle/>
        <a:p>
          <a:endParaRPr lang="en-US"/>
        </a:p>
      </dgm:t>
    </dgm:pt>
    <dgm:pt modelId="{C630394B-6AB0-4E45-9A4E-610F01A76951}" type="sibTrans" cxnId="{2AE975B8-D0C9-456F-B17A-9DE445FA7F49}">
      <dgm:prSet/>
      <dgm:spPr/>
      <dgm:t>
        <a:bodyPr/>
        <a:lstStyle/>
        <a:p>
          <a:endParaRPr lang="en-US"/>
        </a:p>
      </dgm:t>
    </dgm:pt>
    <dgm:pt modelId="{B729B20C-54A9-4833-BB15-3B8297FCD905}" type="pres">
      <dgm:prSet presAssocID="{460520D2-167D-4085-A5E5-6F338636CA2A}" presName="outerComposite" presStyleCnt="0">
        <dgm:presLayoutVars>
          <dgm:chMax val="5"/>
          <dgm:dir/>
          <dgm:resizeHandles val="exact"/>
        </dgm:presLayoutVars>
      </dgm:prSet>
      <dgm:spPr/>
    </dgm:pt>
    <dgm:pt modelId="{4129C486-61DB-4656-BDBB-0EB10E667670}" type="pres">
      <dgm:prSet presAssocID="{460520D2-167D-4085-A5E5-6F338636CA2A}" presName="dummyMaxCanvas" presStyleCnt="0">
        <dgm:presLayoutVars/>
      </dgm:prSet>
      <dgm:spPr/>
    </dgm:pt>
    <dgm:pt modelId="{467BA93B-6B99-40C5-8B90-33C4DBC4AB58}" type="pres">
      <dgm:prSet presAssocID="{460520D2-167D-4085-A5E5-6F338636CA2A}" presName="TwoNodes_1" presStyleLbl="node1" presStyleIdx="0" presStyleCnt="2" custScaleX="45027" custScaleY="57729" custLinFactNeighborX="2031" custLinFactNeighborY="3351">
        <dgm:presLayoutVars>
          <dgm:bulletEnabled val="1"/>
        </dgm:presLayoutVars>
      </dgm:prSet>
      <dgm:spPr/>
    </dgm:pt>
    <dgm:pt modelId="{95FE5C2C-25DD-491C-A4D7-7A37FB100458}" type="pres">
      <dgm:prSet presAssocID="{460520D2-167D-4085-A5E5-6F338636CA2A}" presName="TwoNodes_2" presStyleLbl="node1" presStyleIdx="1" presStyleCnt="2" custScaleX="46415" custScaleY="56431" custLinFactNeighborX="6903" custLinFactNeighborY="-3351">
        <dgm:presLayoutVars>
          <dgm:bulletEnabled val="1"/>
        </dgm:presLayoutVars>
      </dgm:prSet>
      <dgm:spPr/>
    </dgm:pt>
    <dgm:pt modelId="{4C015A60-A351-4CF7-8965-F4BEFCFEBE15}" type="pres">
      <dgm:prSet presAssocID="{460520D2-167D-4085-A5E5-6F338636CA2A}" presName="TwoConn_1-2" presStyleLbl="fgAccFollowNode1" presStyleIdx="0" presStyleCnt="1" custScaleY="93807" custLinFactX="-100000" custLinFactNeighborX="-132023" custLinFactNeighborY="2578">
        <dgm:presLayoutVars>
          <dgm:bulletEnabled val="1"/>
        </dgm:presLayoutVars>
      </dgm:prSet>
      <dgm:spPr/>
    </dgm:pt>
    <dgm:pt modelId="{E21A042C-BF50-4200-AAFA-3DAC5F8F4F87}" type="pres">
      <dgm:prSet presAssocID="{460520D2-167D-4085-A5E5-6F338636CA2A}" presName="TwoNodes_1_text" presStyleLbl="node1" presStyleIdx="1" presStyleCnt="2">
        <dgm:presLayoutVars>
          <dgm:bulletEnabled val="1"/>
        </dgm:presLayoutVars>
      </dgm:prSet>
      <dgm:spPr/>
    </dgm:pt>
    <dgm:pt modelId="{E88C1AF7-C433-4065-8396-DC3C227B3483}" type="pres">
      <dgm:prSet presAssocID="{460520D2-167D-4085-A5E5-6F338636CA2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F3D60B-CFE8-4377-A9F2-8454A937F848}" type="presOf" srcId="{F15C3FD1-F8CF-4153-80F8-33BAC05D3DAA}" destId="{E21A042C-BF50-4200-AAFA-3DAC5F8F4F87}" srcOrd="1" destOrd="0" presId="urn:microsoft.com/office/officeart/2005/8/layout/vProcess5"/>
    <dgm:cxn modelId="{E121612F-20DB-4CD3-833D-127AF014411F}" type="presOf" srcId="{F15C3FD1-F8CF-4153-80F8-33BAC05D3DAA}" destId="{467BA93B-6B99-40C5-8B90-33C4DBC4AB58}" srcOrd="0" destOrd="0" presId="urn:microsoft.com/office/officeart/2005/8/layout/vProcess5"/>
    <dgm:cxn modelId="{17FAFC46-F699-4401-844C-661F1C2DC87E}" type="presOf" srcId="{70170157-1C17-442F-9432-2AB37D50BB2F}" destId="{4C015A60-A351-4CF7-8965-F4BEFCFEBE15}" srcOrd="0" destOrd="0" presId="urn:microsoft.com/office/officeart/2005/8/layout/vProcess5"/>
    <dgm:cxn modelId="{23F4E84B-4DEA-470F-99D3-91FFC118CE96}" srcId="{460520D2-167D-4085-A5E5-6F338636CA2A}" destId="{F15C3FD1-F8CF-4153-80F8-33BAC05D3DAA}" srcOrd="0" destOrd="0" parTransId="{441352E0-88B2-4978-BC48-C829FDBB9057}" sibTransId="{70170157-1C17-442F-9432-2AB37D50BB2F}"/>
    <dgm:cxn modelId="{64CD7F6F-3A17-47D9-920B-36D26BC00AA5}" type="presOf" srcId="{C43CD041-07E1-411C-9E9D-BC9032019DA6}" destId="{95FE5C2C-25DD-491C-A4D7-7A37FB100458}" srcOrd="0" destOrd="0" presId="urn:microsoft.com/office/officeart/2005/8/layout/vProcess5"/>
    <dgm:cxn modelId="{69DCF959-B127-42FA-B590-65D5E5BBD9DD}" type="presOf" srcId="{460520D2-167D-4085-A5E5-6F338636CA2A}" destId="{B729B20C-54A9-4833-BB15-3B8297FCD905}" srcOrd="0" destOrd="0" presId="urn:microsoft.com/office/officeart/2005/8/layout/vProcess5"/>
    <dgm:cxn modelId="{2AE975B8-D0C9-456F-B17A-9DE445FA7F49}" srcId="{460520D2-167D-4085-A5E5-6F338636CA2A}" destId="{C43CD041-07E1-411C-9E9D-BC9032019DA6}" srcOrd="1" destOrd="0" parTransId="{66897F26-21AE-47D8-950D-5956599B6824}" sibTransId="{C630394B-6AB0-4E45-9A4E-610F01A76951}"/>
    <dgm:cxn modelId="{3CA051C4-4192-41AC-8E71-A3E196D56F89}" type="presOf" srcId="{C43CD041-07E1-411C-9E9D-BC9032019DA6}" destId="{E88C1AF7-C433-4065-8396-DC3C227B3483}" srcOrd="1" destOrd="0" presId="urn:microsoft.com/office/officeart/2005/8/layout/vProcess5"/>
    <dgm:cxn modelId="{50FA9A43-A09E-467F-BB25-F7F34F0C21BA}" type="presParOf" srcId="{B729B20C-54A9-4833-BB15-3B8297FCD905}" destId="{4129C486-61DB-4656-BDBB-0EB10E667670}" srcOrd="0" destOrd="0" presId="urn:microsoft.com/office/officeart/2005/8/layout/vProcess5"/>
    <dgm:cxn modelId="{A9F91664-124C-4AA1-A3BF-27004DD7BCBF}" type="presParOf" srcId="{B729B20C-54A9-4833-BB15-3B8297FCD905}" destId="{467BA93B-6B99-40C5-8B90-33C4DBC4AB58}" srcOrd="1" destOrd="0" presId="urn:microsoft.com/office/officeart/2005/8/layout/vProcess5"/>
    <dgm:cxn modelId="{5C369F59-D026-4B38-BA9A-135A3CC29376}" type="presParOf" srcId="{B729B20C-54A9-4833-BB15-3B8297FCD905}" destId="{95FE5C2C-25DD-491C-A4D7-7A37FB100458}" srcOrd="2" destOrd="0" presId="urn:microsoft.com/office/officeart/2005/8/layout/vProcess5"/>
    <dgm:cxn modelId="{0B1430A0-1144-4B51-9CF4-6A3663F7F77A}" type="presParOf" srcId="{B729B20C-54A9-4833-BB15-3B8297FCD905}" destId="{4C015A60-A351-4CF7-8965-F4BEFCFEBE15}" srcOrd="3" destOrd="0" presId="urn:microsoft.com/office/officeart/2005/8/layout/vProcess5"/>
    <dgm:cxn modelId="{CF1E895B-C0C1-4A9C-8C99-49EDD045D635}" type="presParOf" srcId="{B729B20C-54A9-4833-BB15-3B8297FCD905}" destId="{E21A042C-BF50-4200-AAFA-3DAC5F8F4F87}" srcOrd="4" destOrd="0" presId="urn:microsoft.com/office/officeart/2005/8/layout/vProcess5"/>
    <dgm:cxn modelId="{58A546C3-F7C0-4A7B-AF00-659A7EB74A4D}" type="presParOf" srcId="{B729B20C-54A9-4833-BB15-3B8297FCD905}" destId="{E88C1AF7-C433-4065-8396-DC3C227B348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AC8F3-841E-4A14-8C27-A2F7FD69B87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3A69E-D2C0-4939-BD3F-C00334806C86}">
      <dgm:prSet custT="1"/>
      <dgm:spPr/>
      <dgm:t>
        <a:bodyPr/>
        <a:lstStyle/>
        <a:p>
          <a:r>
            <a:rPr lang="en-IN" sz="1700" dirty="0"/>
            <a:t>As a transfer pricing analyst, I wants to analyse different companies benchmarking and Arms Length Indicator  within the sector and determine the additional cost validation of the company.</a:t>
          </a:r>
          <a:endParaRPr lang="en-US" sz="1700" dirty="0"/>
        </a:p>
      </dgm:t>
    </dgm:pt>
    <dgm:pt modelId="{0FEDB488-29BD-40E4-8182-4304F647328A}" type="parTrans" cxnId="{696000AB-CABC-4199-90C4-CB3B4FF4102C}">
      <dgm:prSet/>
      <dgm:spPr/>
      <dgm:t>
        <a:bodyPr/>
        <a:lstStyle/>
        <a:p>
          <a:endParaRPr lang="en-US"/>
        </a:p>
      </dgm:t>
    </dgm:pt>
    <dgm:pt modelId="{CCB3D4DC-0DFE-479F-9AE9-2339E31C80E2}" type="sibTrans" cxnId="{696000AB-CABC-4199-90C4-CB3B4FF4102C}">
      <dgm:prSet/>
      <dgm:spPr/>
      <dgm:t>
        <a:bodyPr/>
        <a:lstStyle/>
        <a:p>
          <a:endParaRPr lang="en-US" dirty="0"/>
        </a:p>
      </dgm:t>
    </dgm:pt>
    <dgm:pt modelId="{B924A31C-F31A-42B5-9CF9-54078D17E9EC}">
      <dgm:prSet custT="1"/>
      <dgm:spPr/>
      <dgm:t>
        <a:bodyPr/>
        <a:lstStyle/>
        <a:p>
          <a:r>
            <a:rPr lang="en-IN" sz="1700" dirty="0"/>
            <a:t>E.g., I want to determine if Infosys falls under tax jurisdiction or not</a:t>
          </a:r>
          <a:endParaRPr lang="en-US" sz="1700" dirty="0"/>
        </a:p>
      </dgm:t>
    </dgm:pt>
    <dgm:pt modelId="{2D91DDD1-A0B0-4574-96FF-5B723AA9E8BA}" type="parTrans" cxnId="{76B7F39B-2B3F-411D-B322-24BCEB67216C}">
      <dgm:prSet/>
      <dgm:spPr/>
      <dgm:t>
        <a:bodyPr/>
        <a:lstStyle/>
        <a:p>
          <a:endParaRPr lang="en-US"/>
        </a:p>
      </dgm:t>
    </dgm:pt>
    <dgm:pt modelId="{252A0269-FED0-401D-841C-51D05F0F9CCE}" type="sibTrans" cxnId="{76B7F39B-2B3F-411D-B322-24BCEB67216C}">
      <dgm:prSet/>
      <dgm:spPr/>
      <dgm:t>
        <a:bodyPr/>
        <a:lstStyle/>
        <a:p>
          <a:endParaRPr lang="en-US" dirty="0"/>
        </a:p>
      </dgm:t>
    </dgm:pt>
    <dgm:pt modelId="{602CEA0B-B0A4-4382-9273-AE0E2A362325}">
      <dgm:prSet custT="1"/>
      <dgm:spPr>
        <a:solidFill>
          <a:srgbClr val="0070C0"/>
        </a:solidFill>
      </dgm:spPr>
      <dgm:t>
        <a:bodyPr/>
        <a:lstStyle/>
        <a:p>
          <a:pPr>
            <a:buNone/>
          </a:pPr>
          <a:endParaRPr lang="en-US" sz="1700" dirty="0"/>
        </a:p>
      </dgm:t>
    </dgm:pt>
    <dgm:pt modelId="{D2D7D2ED-1E97-4B95-AD84-8646466BD01A}" type="parTrans" cxnId="{C52074E7-D37A-4144-92DB-8B24A140D9EF}">
      <dgm:prSet/>
      <dgm:spPr/>
      <dgm:t>
        <a:bodyPr/>
        <a:lstStyle/>
        <a:p>
          <a:endParaRPr lang="en-US"/>
        </a:p>
      </dgm:t>
    </dgm:pt>
    <dgm:pt modelId="{168EB503-70E6-4841-95E1-57C1074AF81F}" type="sibTrans" cxnId="{C52074E7-D37A-4144-92DB-8B24A140D9EF}">
      <dgm:prSet/>
      <dgm:spPr/>
      <dgm:t>
        <a:bodyPr/>
        <a:lstStyle/>
        <a:p>
          <a:endParaRPr lang="en-US"/>
        </a:p>
      </dgm:t>
    </dgm:pt>
    <dgm:pt modelId="{044C23D0-0018-445F-9BA5-F63B6D4A1767}">
      <dgm:prSet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sz="1700" dirty="0"/>
            <a:t>Financial year must be 31</a:t>
          </a:r>
          <a:r>
            <a:rPr lang="en-IN" sz="1700" baseline="30000" dirty="0"/>
            <a:t>st</a:t>
          </a:r>
          <a:r>
            <a:rPr lang="en-IN" sz="1700" dirty="0"/>
            <a:t> of March of the following year.</a:t>
          </a:r>
          <a:endParaRPr lang="en-US" sz="1700" dirty="0"/>
        </a:p>
      </dgm:t>
    </dgm:pt>
    <dgm:pt modelId="{ED6640E8-FA31-47A2-BC18-9957713AFB69}" type="sibTrans" cxnId="{14A8F2E0-A077-40FA-AE3C-52DEB2EFE8AB}">
      <dgm:prSet/>
      <dgm:spPr/>
      <dgm:t>
        <a:bodyPr/>
        <a:lstStyle/>
        <a:p>
          <a:endParaRPr lang="en-US"/>
        </a:p>
      </dgm:t>
    </dgm:pt>
    <dgm:pt modelId="{7B05E808-DB13-486A-8D5E-3267D657A468}" type="parTrans" cxnId="{14A8F2E0-A077-40FA-AE3C-52DEB2EFE8AB}">
      <dgm:prSet/>
      <dgm:spPr/>
      <dgm:t>
        <a:bodyPr/>
        <a:lstStyle/>
        <a:p>
          <a:endParaRPr lang="en-US"/>
        </a:p>
      </dgm:t>
    </dgm:pt>
    <dgm:pt modelId="{FB387BC2-AFF0-4AB8-953E-C8F126934E5B}">
      <dgm:prSet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sz="1700" dirty="0"/>
            <a:t>Negative values percentage cannot be considered.</a:t>
          </a:r>
          <a:endParaRPr lang="en-US" sz="1700" dirty="0"/>
        </a:p>
      </dgm:t>
    </dgm:pt>
    <dgm:pt modelId="{28A6EF13-59E3-44C9-AA58-D49537AC6AE4}" type="sibTrans" cxnId="{A5662EC9-FC8A-4105-84FC-4B0072883385}">
      <dgm:prSet/>
      <dgm:spPr/>
      <dgm:t>
        <a:bodyPr/>
        <a:lstStyle/>
        <a:p>
          <a:endParaRPr lang="en-US"/>
        </a:p>
      </dgm:t>
    </dgm:pt>
    <dgm:pt modelId="{B77AB2DD-4F64-446C-ABAE-0DCD88CBE0B6}" type="parTrans" cxnId="{A5662EC9-FC8A-4105-84FC-4B0072883385}">
      <dgm:prSet/>
      <dgm:spPr/>
      <dgm:t>
        <a:bodyPr/>
        <a:lstStyle/>
        <a:p>
          <a:endParaRPr lang="en-US"/>
        </a:p>
      </dgm:t>
    </dgm:pt>
    <dgm:pt modelId="{2617B15D-5A78-4FC4-AF6B-90DB7BA1F704}">
      <dgm:prSet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sz="1700" dirty="0"/>
            <a:t>Companies incorporated after 2011 is not be considered.</a:t>
          </a:r>
          <a:endParaRPr lang="en-US" sz="1700" dirty="0"/>
        </a:p>
      </dgm:t>
    </dgm:pt>
    <dgm:pt modelId="{6913C517-D680-4878-9ACA-1EED2CA87A92}" type="sibTrans" cxnId="{78A9CEE6-E0B8-4C8F-A0A5-58AAE8CC9168}">
      <dgm:prSet/>
      <dgm:spPr/>
      <dgm:t>
        <a:bodyPr/>
        <a:lstStyle/>
        <a:p>
          <a:endParaRPr lang="en-US"/>
        </a:p>
      </dgm:t>
    </dgm:pt>
    <dgm:pt modelId="{1A9AE774-7528-4B25-8C67-4CD73BA33EBA}" type="parTrans" cxnId="{78A9CEE6-E0B8-4C8F-A0A5-58AAE8CC9168}">
      <dgm:prSet/>
      <dgm:spPr/>
      <dgm:t>
        <a:bodyPr/>
        <a:lstStyle/>
        <a:p>
          <a:endParaRPr lang="en-US"/>
        </a:p>
      </dgm:t>
    </dgm:pt>
    <dgm:pt modelId="{655ADF14-07AF-4294-9EB6-F91D0081CB86}">
      <dgm:prSet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sz="1700" dirty="0"/>
            <a:t>The benchmarking is to be carried out for  year 2016, I want arms length for at least 1 year and maximum 4 years.</a:t>
          </a:r>
          <a:endParaRPr lang="en-US" sz="1700" dirty="0"/>
        </a:p>
      </dgm:t>
    </dgm:pt>
    <dgm:pt modelId="{5309E621-2B85-4FE0-A8CD-E8F6659F8154}" type="sibTrans" cxnId="{4197BEA4-15AE-414C-9664-AD6BCB2FB11A}">
      <dgm:prSet/>
      <dgm:spPr/>
      <dgm:t>
        <a:bodyPr/>
        <a:lstStyle/>
        <a:p>
          <a:endParaRPr lang="en-US"/>
        </a:p>
      </dgm:t>
    </dgm:pt>
    <dgm:pt modelId="{59873A1B-E103-4F9B-8547-B329F6EFACF6}" type="parTrans" cxnId="{4197BEA4-15AE-414C-9664-AD6BCB2FB11A}">
      <dgm:prSet/>
      <dgm:spPr/>
      <dgm:t>
        <a:bodyPr/>
        <a:lstStyle/>
        <a:p>
          <a:endParaRPr lang="en-US"/>
        </a:p>
      </dgm:t>
    </dgm:pt>
    <dgm:pt modelId="{84B5BF81-3378-47CA-A5CF-C67435B3F1E3}">
      <dgm:prSet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IN" sz="1700" dirty="0"/>
            <a:t>Maximum 100 company's arms length indicator and additional cost analysis within that sector for the financial year. </a:t>
          </a:r>
          <a:endParaRPr lang="en-US" sz="1700" dirty="0"/>
        </a:p>
      </dgm:t>
    </dgm:pt>
    <dgm:pt modelId="{676E1DE8-2389-4292-B651-178E1CBD1F30}" type="sibTrans" cxnId="{63F24365-D33E-42BE-A224-00D775E2454C}">
      <dgm:prSet/>
      <dgm:spPr/>
      <dgm:t>
        <a:bodyPr/>
        <a:lstStyle/>
        <a:p>
          <a:endParaRPr lang="en-US"/>
        </a:p>
      </dgm:t>
    </dgm:pt>
    <dgm:pt modelId="{7FF15E75-5A72-46EA-8085-963BA188A292}" type="parTrans" cxnId="{63F24365-D33E-42BE-A224-00D775E2454C}">
      <dgm:prSet/>
      <dgm:spPr/>
      <dgm:t>
        <a:bodyPr/>
        <a:lstStyle/>
        <a:p>
          <a:endParaRPr lang="en-US"/>
        </a:p>
      </dgm:t>
    </dgm:pt>
    <dgm:pt modelId="{702B259B-B93D-4FDC-9C27-E9ADF3D825F8}" type="pres">
      <dgm:prSet presAssocID="{D2BAC8F3-841E-4A14-8C27-A2F7FD69B875}" presName="Name0" presStyleCnt="0">
        <dgm:presLayoutVars>
          <dgm:dir/>
          <dgm:resizeHandles val="exact"/>
        </dgm:presLayoutVars>
      </dgm:prSet>
      <dgm:spPr/>
    </dgm:pt>
    <dgm:pt modelId="{E20291AE-8BFD-40A7-BA84-2494B8BF1B6A}" type="pres">
      <dgm:prSet presAssocID="{1FB3A69E-D2C0-4939-BD3F-C00334806C86}" presName="node" presStyleLbl="node1" presStyleIdx="0" presStyleCnt="3" custScaleX="87907" custScaleY="210463">
        <dgm:presLayoutVars>
          <dgm:bulletEnabled val="1"/>
        </dgm:presLayoutVars>
      </dgm:prSet>
      <dgm:spPr/>
    </dgm:pt>
    <dgm:pt modelId="{E945805E-BE3E-4BE7-9C4E-F7DBBEA3865A}" type="pres">
      <dgm:prSet presAssocID="{CCB3D4DC-0DFE-479F-9AE9-2339E31C80E2}" presName="sibTrans" presStyleLbl="sibTrans1D1" presStyleIdx="0" presStyleCnt="2"/>
      <dgm:spPr/>
    </dgm:pt>
    <dgm:pt modelId="{6A464A99-7E91-47EA-A255-13A71FCB913F}" type="pres">
      <dgm:prSet presAssocID="{CCB3D4DC-0DFE-479F-9AE9-2339E31C80E2}" presName="connectorText" presStyleLbl="sibTrans1D1" presStyleIdx="0" presStyleCnt="2"/>
      <dgm:spPr/>
    </dgm:pt>
    <dgm:pt modelId="{72497589-AA19-420D-97C8-3DB17E35D7A6}" type="pres">
      <dgm:prSet presAssocID="{B924A31C-F31A-42B5-9CF9-54078D17E9EC}" presName="node" presStyleLbl="node1" presStyleIdx="1" presStyleCnt="3" custScaleX="76420" custScaleY="124411">
        <dgm:presLayoutVars>
          <dgm:bulletEnabled val="1"/>
        </dgm:presLayoutVars>
      </dgm:prSet>
      <dgm:spPr/>
    </dgm:pt>
    <dgm:pt modelId="{942B7548-2E78-4D48-8B5F-DA057924EF1A}" type="pres">
      <dgm:prSet presAssocID="{252A0269-FED0-401D-841C-51D05F0F9CCE}" presName="sibTrans" presStyleLbl="sibTrans1D1" presStyleIdx="1" presStyleCnt="2"/>
      <dgm:spPr/>
    </dgm:pt>
    <dgm:pt modelId="{7D76ECCF-9048-49C1-BE5A-A446711EC413}" type="pres">
      <dgm:prSet presAssocID="{252A0269-FED0-401D-841C-51D05F0F9CCE}" presName="connectorText" presStyleLbl="sibTrans1D1" presStyleIdx="1" presStyleCnt="2"/>
      <dgm:spPr/>
    </dgm:pt>
    <dgm:pt modelId="{BAF22A3F-FED5-4FC9-AE66-1205F7C5C7CE}" type="pres">
      <dgm:prSet presAssocID="{602CEA0B-B0A4-4382-9273-AE0E2A362325}" presName="node" presStyleLbl="node1" presStyleIdx="2" presStyleCnt="3" custScaleX="90809" custScaleY="210159" custLinFactNeighborX="-1007" custLinFactNeighborY="-357">
        <dgm:presLayoutVars>
          <dgm:bulletEnabled val="1"/>
        </dgm:presLayoutVars>
      </dgm:prSet>
      <dgm:spPr/>
    </dgm:pt>
  </dgm:ptLst>
  <dgm:cxnLst>
    <dgm:cxn modelId="{08EFFB1E-341D-442C-BBE3-3C7ADC721E2E}" type="presOf" srcId="{1FB3A69E-D2C0-4939-BD3F-C00334806C86}" destId="{E20291AE-8BFD-40A7-BA84-2494B8BF1B6A}" srcOrd="0" destOrd="0" presId="urn:microsoft.com/office/officeart/2016/7/layout/RepeatingBendingProcessNew"/>
    <dgm:cxn modelId="{3649E526-0859-44C8-B6B4-7DE78B79B3D8}" type="presOf" srcId="{655ADF14-07AF-4294-9EB6-F91D0081CB86}" destId="{BAF22A3F-FED5-4FC9-AE66-1205F7C5C7CE}" srcOrd="0" destOrd="2" presId="urn:microsoft.com/office/officeart/2016/7/layout/RepeatingBendingProcessNew"/>
    <dgm:cxn modelId="{6B721C2C-04CE-480F-9138-EE890F7B3829}" type="presOf" srcId="{602CEA0B-B0A4-4382-9273-AE0E2A362325}" destId="{BAF22A3F-FED5-4FC9-AE66-1205F7C5C7CE}" srcOrd="0" destOrd="0" presId="urn:microsoft.com/office/officeart/2016/7/layout/RepeatingBendingProcessNew"/>
    <dgm:cxn modelId="{8B8A323C-6F9F-481A-874C-DB5AD17FCEAB}" type="presOf" srcId="{B924A31C-F31A-42B5-9CF9-54078D17E9EC}" destId="{72497589-AA19-420D-97C8-3DB17E35D7A6}" srcOrd="0" destOrd="0" presId="urn:microsoft.com/office/officeart/2016/7/layout/RepeatingBendingProcessNew"/>
    <dgm:cxn modelId="{BD171E5D-06EA-4DD0-9570-EB96BA72F914}" type="presOf" srcId="{252A0269-FED0-401D-841C-51D05F0F9CCE}" destId="{7D76ECCF-9048-49C1-BE5A-A446711EC413}" srcOrd="1" destOrd="0" presId="urn:microsoft.com/office/officeart/2016/7/layout/RepeatingBendingProcessNew"/>
    <dgm:cxn modelId="{CB48585F-6BF5-4003-A399-C40462E70863}" type="presOf" srcId="{2617B15D-5A78-4FC4-AF6B-90DB7BA1F704}" destId="{BAF22A3F-FED5-4FC9-AE66-1205F7C5C7CE}" srcOrd="0" destOrd="3" presId="urn:microsoft.com/office/officeart/2016/7/layout/RepeatingBendingProcessNew"/>
    <dgm:cxn modelId="{63F24365-D33E-42BE-A224-00D775E2454C}" srcId="{602CEA0B-B0A4-4382-9273-AE0E2A362325}" destId="{84B5BF81-3378-47CA-A5CF-C67435B3F1E3}" srcOrd="0" destOrd="0" parTransId="{7FF15E75-5A72-46EA-8085-963BA188A292}" sibTransId="{676E1DE8-2389-4292-B651-178E1CBD1F30}"/>
    <dgm:cxn modelId="{DB054A49-CFEA-406B-9162-03ED7A845B10}" type="presOf" srcId="{252A0269-FED0-401D-841C-51D05F0F9CCE}" destId="{942B7548-2E78-4D48-8B5F-DA057924EF1A}" srcOrd="0" destOrd="0" presId="urn:microsoft.com/office/officeart/2016/7/layout/RepeatingBendingProcessNew"/>
    <dgm:cxn modelId="{C806EF7F-5B68-4AC5-93EE-269226C4FEFF}" type="presOf" srcId="{CCB3D4DC-0DFE-479F-9AE9-2339E31C80E2}" destId="{6A464A99-7E91-47EA-A255-13A71FCB913F}" srcOrd="1" destOrd="0" presId="urn:microsoft.com/office/officeart/2016/7/layout/RepeatingBendingProcessNew"/>
    <dgm:cxn modelId="{76B7F39B-2B3F-411D-B322-24BCEB67216C}" srcId="{D2BAC8F3-841E-4A14-8C27-A2F7FD69B875}" destId="{B924A31C-F31A-42B5-9CF9-54078D17E9EC}" srcOrd="1" destOrd="0" parTransId="{2D91DDD1-A0B0-4574-96FF-5B723AA9E8BA}" sibTransId="{252A0269-FED0-401D-841C-51D05F0F9CCE}"/>
    <dgm:cxn modelId="{1C1B19A1-CEA6-4BEB-8151-8885982A9E32}" type="presOf" srcId="{D2BAC8F3-841E-4A14-8C27-A2F7FD69B875}" destId="{702B259B-B93D-4FDC-9C27-E9ADF3D825F8}" srcOrd="0" destOrd="0" presId="urn:microsoft.com/office/officeart/2016/7/layout/RepeatingBendingProcessNew"/>
    <dgm:cxn modelId="{4197BEA4-15AE-414C-9664-AD6BCB2FB11A}" srcId="{602CEA0B-B0A4-4382-9273-AE0E2A362325}" destId="{655ADF14-07AF-4294-9EB6-F91D0081CB86}" srcOrd="1" destOrd="0" parTransId="{59873A1B-E103-4F9B-8547-B329F6EFACF6}" sibTransId="{5309E621-2B85-4FE0-A8CD-E8F6659F8154}"/>
    <dgm:cxn modelId="{696000AB-CABC-4199-90C4-CB3B4FF4102C}" srcId="{D2BAC8F3-841E-4A14-8C27-A2F7FD69B875}" destId="{1FB3A69E-D2C0-4939-BD3F-C00334806C86}" srcOrd="0" destOrd="0" parTransId="{0FEDB488-29BD-40E4-8182-4304F647328A}" sibTransId="{CCB3D4DC-0DFE-479F-9AE9-2339E31C80E2}"/>
    <dgm:cxn modelId="{A23046C1-8061-4DA4-AC7E-3C5126C4EC5A}" type="presOf" srcId="{044C23D0-0018-445F-9BA5-F63B6D4A1767}" destId="{BAF22A3F-FED5-4FC9-AE66-1205F7C5C7CE}" srcOrd="0" destOrd="5" presId="urn:microsoft.com/office/officeart/2016/7/layout/RepeatingBendingProcessNew"/>
    <dgm:cxn modelId="{A5662EC9-FC8A-4105-84FC-4B0072883385}" srcId="{602CEA0B-B0A4-4382-9273-AE0E2A362325}" destId="{FB387BC2-AFF0-4AB8-953E-C8F126934E5B}" srcOrd="3" destOrd="0" parTransId="{B77AB2DD-4F64-446C-ABAE-0DCD88CBE0B6}" sibTransId="{28A6EF13-59E3-44C9-AA58-D49537AC6AE4}"/>
    <dgm:cxn modelId="{013F7FDA-A860-4710-9E37-4AF10ED74DB8}" type="presOf" srcId="{84B5BF81-3378-47CA-A5CF-C67435B3F1E3}" destId="{BAF22A3F-FED5-4FC9-AE66-1205F7C5C7CE}" srcOrd="0" destOrd="1" presId="urn:microsoft.com/office/officeart/2016/7/layout/RepeatingBendingProcessNew"/>
    <dgm:cxn modelId="{9D7189E0-529E-4F2F-8A97-710016192C9F}" type="presOf" srcId="{FB387BC2-AFF0-4AB8-953E-C8F126934E5B}" destId="{BAF22A3F-FED5-4FC9-AE66-1205F7C5C7CE}" srcOrd="0" destOrd="4" presId="urn:microsoft.com/office/officeart/2016/7/layout/RepeatingBendingProcessNew"/>
    <dgm:cxn modelId="{14A8F2E0-A077-40FA-AE3C-52DEB2EFE8AB}" srcId="{602CEA0B-B0A4-4382-9273-AE0E2A362325}" destId="{044C23D0-0018-445F-9BA5-F63B6D4A1767}" srcOrd="4" destOrd="0" parTransId="{7B05E808-DB13-486A-8D5E-3267D657A468}" sibTransId="{ED6640E8-FA31-47A2-BC18-9957713AFB69}"/>
    <dgm:cxn modelId="{99A70BE4-3396-4A54-9E3D-689D37DCE806}" type="presOf" srcId="{CCB3D4DC-0DFE-479F-9AE9-2339E31C80E2}" destId="{E945805E-BE3E-4BE7-9C4E-F7DBBEA3865A}" srcOrd="0" destOrd="0" presId="urn:microsoft.com/office/officeart/2016/7/layout/RepeatingBendingProcessNew"/>
    <dgm:cxn modelId="{78A9CEE6-E0B8-4C8F-A0A5-58AAE8CC9168}" srcId="{602CEA0B-B0A4-4382-9273-AE0E2A362325}" destId="{2617B15D-5A78-4FC4-AF6B-90DB7BA1F704}" srcOrd="2" destOrd="0" parTransId="{1A9AE774-7528-4B25-8C67-4CD73BA33EBA}" sibTransId="{6913C517-D680-4878-9ACA-1EED2CA87A92}"/>
    <dgm:cxn modelId="{C52074E7-D37A-4144-92DB-8B24A140D9EF}" srcId="{D2BAC8F3-841E-4A14-8C27-A2F7FD69B875}" destId="{602CEA0B-B0A4-4382-9273-AE0E2A362325}" srcOrd="2" destOrd="0" parTransId="{D2D7D2ED-1E97-4B95-AD84-8646466BD01A}" sibTransId="{168EB503-70E6-4841-95E1-57C1074AF81F}"/>
    <dgm:cxn modelId="{AFB713ED-660C-4E4D-8049-31B6D6D39657}" type="presParOf" srcId="{702B259B-B93D-4FDC-9C27-E9ADF3D825F8}" destId="{E20291AE-8BFD-40A7-BA84-2494B8BF1B6A}" srcOrd="0" destOrd="0" presId="urn:microsoft.com/office/officeart/2016/7/layout/RepeatingBendingProcessNew"/>
    <dgm:cxn modelId="{608D2A92-E4BE-4AA4-86F4-53345ED72C69}" type="presParOf" srcId="{702B259B-B93D-4FDC-9C27-E9ADF3D825F8}" destId="{E945805E-BE3E-4BE7-9C4E-F7DBBEA3865A}" srcOrd="1" destOrd="0" presId="urn:microsoft.com/office/officeart/2016/7/layout/RepeatingBendingProcessNew"/>
    <dgm:cxn modelId="{ED89D490-54C6-4CEE-80A2-F10E4D712126}" type="presParOf" srcId="{E945805E-BE3E-4BE7-9C4E-F7DBBEA3865A}" destId="{6A464A99-7E91-47EA-A255-13A71FCB913F}" srcOrd="0" destOrd="0" presId="urn:microsoft.com/office/officeart/2016/7/layout/RepeatingBendingProcessNew"/>
    <dgm:cxn modelId="{D77E8062-D310-4F10-89A5-513C6A5600EC}" type="presParOf" srcId="{702B259B-B93D-4FDC-9C27-E9ADF3D825F8}" destId="{72497589-AA19-420D-97C8-3DB17E35D7A6}" srcOrd="2" destOrd="0" presId="urn:microsoft.com/office/officeart/2016/7/layout/RepeatingBendingProcessNew"/>
    <dgm:cxn modelId="{D224CA26-7444-49DE-BE53-E24164DC1277}" type="presParOf" srcId="{702B259B-B93D-4FDC-9C27-E9ADF3D825F8}" destId="{942B7548-2E78-4D48-8B5F-DA057924EF1A}" srcOrd="3" destOrd="0" presId="urn:microsoft.com/office/officeart/2016/7/layout/RepeatingBendingProcessNew"/>
    <dgm:cxn modelId="{C3B015B1-BF9C-46E7-98FA-8D7B0BEEB9B1}" type="presParOf" srcId="{942B7548-2E78-4D48-8B5F-DA057924EF1A}" destId="{7D76ECCF-9048-49C1-BE5A-A446711EC413}" srcOrd="0" destOrd="0" presId="urn:microsoft.com/office/officeart/2016/7/layout/RepeatingBendingProcessNew"/>
    <dgm:cxn modelId="{3F0607C3-82DD-45EE-9947-5C7320B3D144}" type="presParOf" srcId="{702B259B-B93D-4FDC-9C27-E9ADF3D825F8}" destId="{BAF22A3F-FED5-4FC9-AE66-1205F7C5C7C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5FE1F-6D0D-42F2-BCDC-C069392FD9A6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44096F-4083-42B0-AF15-CBDC8E5787C9}">
      <dgm:prSet custT="1"/>
      <dgm:spPr/>
      <dgm:t>
        <a:bodyPr/>
        <a:lstStyle/>
        <a:p>
          <a:r>
            <a:rPr lang="en-IN" sz="1700" b="1" dirty="0"/>
            <a:t>Serial Number as S.I No. -Integer</a:t>
          </a:r>
          <a:endParaRPr lang="en-US" sz="1700" dirty="0"/>
        </a:p>
      </dgm:t>
    </dgm:pt>
    <dgm:pt modelId="{F1331561-4585-40F5-B3D2-A4350A580DA9}" type="parTrans" cxnId="{6FDC2C1B-E590-44BD-B5E5-97AA46556BAA}">
      <dgm:prSet/>
      <dgm:spPr/>
      <dgm:t>
        <a:bodyPr/>
        <a:lstStyle/>
        <a:p>
          <a:endParaRPr lang="en-US"/>
        </a:p>
      </dgm:t>
    </dgm:pt>
    <dgm:pt modelId="{4BE21C1D-A68B-491D-989B-624F1BBE8F06}" type="sibTrans" cxnId="{6FDC2C1B-E590-44BD-B5E5-97AA46556BAA}">
      <dgm:prSet/>
      <dgm:spPr/>
      <dgm:t>
        <a:bodyPr/>
        <a:lstStyle/>
        <a:p>
          <a:endParaRPr lang="en-US"/>
        </a:p>
      </dgm:t>
    </dgm:pt>
    <dgm:pt modelId="{5E181746-D7A3-45F4-9683-B9553C94CC7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Company Name –String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82180C5-FB3E-46ED-9028-A277C102C6C7}" type="parTrans" cxnId="{A146C1EA-6FE2-4E56-8568-039292C3E968}">
      <dgm:prSet/>
      <dgm:spPr/>
      <dgm:t>
        <a:bodyPr/>
        <a:lstStyle/>
        <a:p>
          <a:endParaRPr lang="en-US"/>
        </a:p>
      </dgm:t>
    </dgm:pt>
    <dgm:pt modelId="{80A9AE11-391A-408F-BA41-7B62F3766FD9}" type="sibTrans" cxnId="{A146C1EA-6FE2-4E56-8568-039292C3E968}">
      <dgm:prSet/>
      <dgm:spPr/>
      <dgm:t>
        <a:bodyPr/>
        <a:lstStyle/>
        <a:p>
          <a:endParaRPr lang="en-US"/>
        </a:p>
      </dgm:t>
    </dgm:pt>
    <dgm:pt modelId="{C1D57BDA-50BD-4E69-8FCE-F9DFFA67556D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Financial Year-Date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1FD9A2B-88B8-40D4-B41C-630E06FC1F8C}" type="parTrans" cxnId="{BA3B7A0D-EA67-49D9-AC39-19E94B558582}">
      <dgm:prSet/>
      <dgm:spPr/>
      <dgm:t>
        <a:bodyPr/>
        <a:lstStyle/>
        <a:p>
          <a:endParaRPr lang="en-US"/>
        </a:p>
      </dgm:t>
    </dgm:pt>
    <dgm:pt modelId="{5B39249B-7B9B-4925-B5B5-C74E05F034D0}" type="sibTrans" cxnId="{BA3B7A0D-EA67-49D9-AC39-19E94B558582}">
      <dgm:prSet/>
      <dgm:spPr/>
      <dgm:t>
        <a:bodyPr/>
        <a:lstStyle/>
        <a:p>
          <a:endParaRPr lang="en-US"/>
        </a:p>
      </dgm:t>
    </dgm:pt>
    <dgm:pt modelId="{A8539780-3659-4484-BE2A-F4883F635DB7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Ownership Type-String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8949A3-8735-4789-A62C-61A8628B18AC}" type="parTrans" cxnId="{AB6FF97B-53D9-43E0-975D-479936053D26}">
      <dgm:prSet/>
      <dgm:spPr/>
      <dgm:t>
        <a:bodyPr/>
        <a:lstStyle/>
        <a:p>
          <a:endParaRPr lang="en-US"/>
        </a:p>
      </dgm:t>
    </dgm:pt>
    <dgm:pt modelId="{2386E126-DD48-4CCF-8149-59622A102764}" type="sibTrans" cxnId="{AB6FF97B-53D9-43E0-975D-479936053D26}">
      <dgm:prSet/>
      <dgm:spPr/>
      <dgm:t>
        <a:bodyPr/>
        <a:lstStyle/>
        <a:p>
          <a:endParaRPr lang="en-US"/>
        </a:p>
      </dgm:t>
    </dgm:pt>
    <dgm:pt modelId="{7416CE44-26BD-4478-AB61-43B4B9FA7CC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Incorporation year-Integer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D379A9C-BA9F-4B59-B2F8-D3DF69EAEE91}" type="parTrans" cxnId="{7DB383AA-E404-445C-B579-0C3344CFBD04}">
      <dgm:prSet/>
      <dgm:spPr/>
      <dgm:t>
        <a:bodyPr/>
        <a:lstStyle/>
        <a:p>
          <a:endParaRPr lang="en-US"/>
        </a:p>
      </dgm:t>
    </dgm:pt>
    <dgm:pt modelId="{82A9D761-1FE0-4C15-8094-3CF8A437BF09}" type="sibTrans" cxnId="{7DB383AA-E404-445C-B579-0C3344CFBD04}">
      <dgm:prSet/>
      <dgm:spPr/>
      <dgm:t>
        <a:bodyPr/>
        <a:lstStyle/>
        <a:p>
          <a:endParaRPr lang="en-US"/>
        </a:p>
      </dgm:t>
    </dgm:pt>
    <dgm:pt modelId="{5616D572-E244-43C6-881E-82D517FFF7FC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Sales total revenue-Float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8F34518-8374-478A-93EA-4885F60D97D4}" type="parTrans" cxnId="{DDFB8F96-D391-4153-A624-125D2681191A}">
      <dgm:prSet/>
      <dgm:spPr/>
      <dgm:t>
        <a:bodyPr/>
        <a:lstStyle/>
        <a:p>
          <a:endParaRPr lang="en-US"/>
        </a:p>
      </dgm:t>
    </dgm:pt>
    <dgm:pt modelId="{DD99BDB3-86AE-4F83-A909-759CC6F5A1D4}" type="sibTrans" cxnId="{DDFB8F96-D391-4153-A624-125D2681191A}">
      <dgm:prSet/>
      <dgm:spPr/>
      <dgm:t>
        <a:bodyPr/>
        <a:lstStyle/>
        <a:p>
          <a:endParaRPr lang="en-US"/>
        </a:p>
      </dgm:t>
    </dgm:pt>
    <dgm:pt modelId="{61A430A2-2FEB-4F6A-9061-CC3D4D7829CD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DICOP(Direct Indirect cost of production)-Float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3F1A854-2E65-4A75-AFB6-73DA73E2181C}" type="parTrans" cxnId="{56CED339-CDB4-48AE-9B35-693456EFDDD3}">
      <dgm:prSet/>
      <dgm:spPr/>
      <dgm:t>
        <a:bodyPr/>
        <a:lstStyle/>
        <a:p>
          <a:endParaRPr lang="en-US"/>
        </a:p>
      </dgm:t>
    </dgm:pt>
    <dgm:pt modelId="{BB187F26-9B11-4FEE-AAB3-712D67E3C5B0}" type="sibTrans" cxnId="{56CED339-CDB4-48AE-9B35-693456EFDDD3}">
      <dgm:prSet/>
      <dgm:spPr/>
      <dgm:t>
        <a:bodyPr/>
        <a:lstStyle/>
        <a:p>
          <a:endParaRPr lang="en-US"/>
        </a:p>
      </dgm:t>
    </dgm:pt>
    <dgm:pt modelId="{DD974DFD-FB53-478F-94DF-2AC66333E08B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VAE(Value added expenditure)-Float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626061E-ADB3-4AC5-B1E2-24AFD3057335}" type="parTrans" cxnId="{15244087-03B7-4B26-ABBD-1B7572122908}">
      <dgm:prSet/>
      <dgm:spPr/>
      <dgm:t>
        <a:bodyPr/>
        <a:lstStyle/>
        <a:p>
          <a:endParaRPr lang="en-US"/>
        </a:p>
      </dgm:t>
    </dgm:pt>
    <dgm:pt modelId="{B38409A3-75B9-4B50-B500-83C2278378B2}" type="sibTrans" cxnId="{15244087-03B7-4B26-ABBD-1B7572122908}">
      <dgm:prSet/>
      <dgm:spPr/>
      <dgm:t>
        <a:bodyPr/>
        <a:lstStyle/>
        <a:p>
          <a:endParaRPr lang="en-US"/>
        </a:p>
      </dgm:t>
    </dgm:pt>
    <dgm:pt modelId="{EF008A70-74EA-4C38-8A09-BA6EE7991DE6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OP(Operating Profit)-Float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B9AE073-CEDB-4FBE-B533-E06BA1452E54}" type="parTrans" cxnId="{46A55AA6-8057-4B97-BBA8-8B6441413944}">
      <dgm:prSet/>
      <dgm:spPr/>
      <dgm:t>
        <a:bodyPr/>
        <a:lstStyle/>
        <a:p>
          <a:endParaRPr lang="en-US"/>
        </a:p>
      </dgm:t>
    </dgm:pt>
    <dgm:pt modelId="{91479C8B-A0D4-4C02-A5ED-FE68A9516196}" type="sibTrans" cxnId="{46A55AA6-8057-4B97-BBA8-8B6441413944}">
      <dgm:prSet/>
      <dgm:spPr/>
      <dgm:t>
        <a:bodyPr/>
        <a:lstStyle/>
        <a:p>
          <a:endParaRPr lang="en-US"/>
        </a:p>
      </dgm:t>
    </dgm:pt>
    <dgm:pt modelId="{19F0E0CD-6EDC-45E8-9877-2EFD0A48E51E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Total Cost-Integer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CEA60F2-8BE7-4061-963D-1599D6B0ED6F}" type="parTrans" cxnId="{46C80C11-424B-4DB5-8875-1EA9116B3DA7}">
      <dgm:prSet/>
      <dgm:spPr/>
      <dgm:t>
        <a:bodyPr/>
        <a:lstStyle/>
        <a:p>
          <a:endParaRPr lang="en-US"/>
        </a:p>
      </dgm:t>
    </dgm:pt>
    <dgm:pt modelId="{C48332F5-D818-4CB4-97CA-87983B1FAF05}" type="sibTrans" cxnId="{46C80C11-424B-4DB5-8875-1EA9116B3DA7}">
      <dgm:prSet/>
      <dgm:spPr/>
      <dgm:t>
        <a:bodyPr/>
        <a:lstStyle/>
        <a:p>
          <a:endParaRPr lang="en-US"/>
        </a:p>
      </dgm:t>
    </dgm:pt>
    <dgm:pt modelId="{B4C75388-DC70-4E41-AB76-7036420549E4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Gross Profit-Integer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24E967A-B0A9-46B0-9EAE-73605F10B436}" type="parTrans" cxnId="{D2B9EC60-9D35-4002-9AB9-A18741052EC4}">
      <dgm:prSet/>
      <dgm:spPr/>
      <dgm:t>
        <a:bodyPr/>
        <a:lstStyle/>
        <a:p>
          <a:endParaRPr lang="en-US"/>
        </a:p>
      </dgm:t>
    </dgm:pt>
    <dgm:pt modelId="{CF1386F6-70B2-4F7E-BBC8-E4307E6EB392}" type="sibTrans" cxnId="{D2B9EC60-9D35-4002-9AB9-A18741052EC4}">
      <dgm:prSet/>
      <dgm:spPr/>
      <dgm:t>
        <a:bodyPr/>
        <a:lstStyle/>
        <a:p>
          <a:endParaRPr lang="en-US"/>
        </a:p>
      </dgm:t>
    </dgm:pt>
    <dgm:pt modelId="{4547603D-2C29-450C-BC20-B39BBEEF021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Arms Length Indicator-Float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DFF5C18-26C3-48C6-83AB-A31D4C48A971}" type="parTrans" cxnId="{E556A8BC-3DC3-49E0-993F-CA694FFEFA78}">
      <dgm:prSet/>
      <dgm:spPr/>
      <dgm:t>
        <a:bodyPr/>
        <a:lstStyle/>
        <a:p>
          <a:endParaRPr lang="en-US"/>
        </a:p>
      </dgm:t>
    </dgm:pt>
    <dgm:pt modelId="{A0C218CE-F790-44C7-9D20-A161AD37F014}" type="sibTrans" cxnId="{E556A8BC-3DC3-49E0-993F-CA694FFEFA78}">
      <dgm:prSet/>
      <dgm:spPr/>
      <dgm:t>
        <a:bodyPr/>
        <a:lstStyle/>
        <a:p>
          <a:endParaRPr lang="en-US"/>
        </a:p>
      </dgm:t>
    </dgm:pt>
    <dgm:pt modelId="{9070FA23-6C12-4B76-A218-DAC98B37C8AE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Other Operating Income or sales-Integer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48D6BC5-3BF6-4DB5-8AA0-62244C06ABC5}" type="parTrans" cxnId="{10EBD2C4-5F9B-47B0-9CC5-BF7FEB3DDC03}">
      <dgm:prSet/>
      <dgm:spPr/>
      <dgm:t>
        <a:bodyPr/>
        <a:lstStyle/>
        <a:p>
          <a:endParaRPr lang="en-US"/>
        </a:p>
      </dgm:t>
    </dgm:pt>
    <dgm:pt modelId="{B21F77C9-1F8E-4588-B787-3B4B6DA5B325}" type="sibTrans" cxnId="{10EBD2C4-5F9B-47B0-9CC5-BF7FEB3DDC03}">
      <dgm:prSet/>
      <dgm:spPr/>
      <dgm:t>
        <a:bodyPr/>
        <a:lstStyle/>
        <a:p>
          <a:endParaRPr lang="en-US"/>
        </a:p>
      </dgm:t>
    </dgm:pt>
    <dgm:pt modelId="{64FC5F66-3E08-43BE-AEE4-3480922BB20A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Advertising and Marketing sales-Integer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FB40708-C35E-4B5E-9929-A42A55D2CAB6}" type="parTrans" cxnId="{6F06B9A1-B130-494E-9E6A-F45DF4D0D129}">
      <dgm:prSet/>
      <dgm:spPr/>
      <dgm:t>
        <a:bodyPr/>
        <a:lstStyle/>
        <a:p>
          <a:endParaRPr lang="en-US"/>
        </a:p>
      </dgm:t>
    </dgm:pt>
    <dgm:pt modelId="{E44AD698-4667-466F-9257-65023AF51C10}" type="sibTrans" cxnId="{6F06B9A1-B130-494E-9E6A-F45DF4D0D129}">
      <dgm:prSet/>
      <dgm:spPr/>
      <dgm:t>
        <a:bodyPr/>
        <a:lstStyle/>
        <a:p>
          <a:endParaRPr lang="en-US"/>
        </a:p>
      </dgm:t>
    </dgm:pt>
    <dgm:pt modelId="{78FA3F84-640C-4E0A-8F94-267BC90B2E3B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Additional Cost –Integer(derived)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E940D72-DF70-4FA3-A317-60EEA3EAFA89}" type="parTrans" cxnId="{5F6E570B-7655-4D52-81BE-15724EF2E14D}">
      <dgm:prSet/>
      <dgm:spPr/>
      <dgm:t>
        <a:bodyPr/>
        <a:lstStyle/>
        <a:p>
          <a:endParaRPr lang="en-US"/>
        </a:p>
      </dgm:t>
    </dgm:pt>
    <dgm:pt modelId="{F1A6B415-DDD5-4971-851B-A7E3B841FC26}" type="sibTrans" cxnId="{5F6E570B-7655-4D52-81BE-15724EF2E14D}">
      <dgm:prSet/>
      <dgm:spPr/>
      <dgm:t>
        <a:bodyPr/>
        <a:lstStyle/>
        <a:p>
          <a:endParaRPr lang="en-US"/>
        </a:p>
      </dgm:t>
    </dgm:pt>
    <dgm:pt modelId="{57FCEFD5-14FA-40A0-9214-5A663156F9E0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Final Results-Boolean(derived) 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62A32C9-AAF9-44EB-985F-5617A2292F71}" type="parTrans" cxnId="{7BA2CC00-58F4-4EA1-961B-3CBC76E7B2D8}">
      <dgm:prSet/>
      <dgm:spPr/>
      <dgm:t>
        <a:bodyPr/>
        <a:lstStyle/>
        <a:p>
          <a:endParaRPr lang="en-US"/>
        </a:p>
      </dgm:t>
    </dgm:pt>
    <dgm:pt modelId="{A4776828-AD08-41D6-8CEC-E6DE4AFF5E6F}" type="sibTrans" cxnId="{7BA2CC00-58F4-4EA1-961B-3CBC76E7B2D8}">
      <dgm:prSet/>
      <dgm:spPr/>
      <dgm:t>
        <a:bodyPr/>
        <a:lstStyle/>
        <a:p>
          <a:endParaRPr lang="en-US"/>
        </a:p>
      </dgm:t>
    </dgm:pt>
    <dgm:pt modelId="{545557D2-4D58-49B6-BE2E-500BBCE57230}" type="pres">
      <dgm:prSet presAssocID="{D9A5FE1F-6D0D-42F2-BCDC-C069392FD9A6}" presName="diagram" presStyleCnt="0">
        <dgm:presLayoutVars>
          <dgm:dir/>
          <dgm:resizeHandles val="exact"/>
        </dgm:presLayoutVars>
      </dgm:prSet>
      <dgm:spPr/>
    </dgm:pt>
    <dgm:pt modelId="{6F55DE04-4D3F-49D6-8D4E-B7D13192BF4A}" type="pres">
      <dgm:prSet presAssocID="{5B44096F-4083-42B0-AF15-CBDC8E5787C9}" presName="node" presStyleLbl="node1" presStyleIdx="0" presStyleCnt="16">
        <dgm:presLayoutVars>
          <dgm:bulletEnabled val="1"/>
        </dgm:presLayoutVars>
      </dgm:prSet>
      <dgm:spPr/>
    </dgm:pt>
    <dgm:pt modelId="{6293F122-8C31-4DED-B5EF-AF704750AE4E}" type="pres">
      <dgm:prSet presAssocID="{4BE21C1D-A68B-491D-989B-624F1BBE8F06}" presName="sibTrans" presStyleCnt="0"/>
      <dgm:spPr/>
    </dgm:pt>
    <dgm:pt modelId="{E398E0A7-C09F-44B0-9034-661C6188135E}" type="pres">
      <dgm:prSet presAssocID="{5E181746-D7A3-45F4-9683-B9553C94CC79}" presName="node" presStyleLbl="node1" presStyleIdx="1" presStyleCnt="16">
        <dgm:presLayoutVars>
          <dgm:bulletEnabled val="1"/>
        </dgm:presLayoutVars>
      </dgm:prSet>
      <dgm:spPr/>
    </dgm:pt>
    <dgm:pt modelId="{32CE0956-7235-46A3-B56B-AFE717BD9AA0}" type="pres">
      <dgm:prSet presAssocID="{80A9AE11-391A-408F-BA41-7B62F3766FD9}" presName="sibTrans" presStyleCnt="0"/>
      <dgm:spPr/>
    </dgm:pt>
    <dgm:pt modelId="{7685CEAD-3459-4494-803A-215EBF9DBB37}" type="pres">
      <dgm:prSet presAssocID="{C1D57BDA-50BD-4E69-8FCE-F9DFFA67556D}" presName="node" presStyleLbl="node1" presStyleIdx="2" presStyleCnt="16">
        <dgm:presLayoutVars>
          <dgm:bulletEnabled val="1"/>
        </dgm:presLayoutVars>
      </dgm:prSet>
      <dgm:spPr/>
    </dgm:pt>
    <dgm:pt modelId="{6666AECA-FEB3-42F2-8FA0-46B89097BADA}" type="pres">
      <dgm:prSet presAssocID="{5B39249B-7B9B-4925-B5B5-C74E05F034D0}" presName="sibTrans" presStyleCnt="0"/>
      <dgm:spPr/>
    </dgm:pt>
    <dgm:pt modelId="{FAB03959-29B3-4C0E-A688-72291DE995C6}" type="pres">
      <dgm:prSet presAssocID="{A8539780-3659-4484-BE2A-F4883F635DB7}" presName="node" presStyleLbl="node1" presStyleIdx="3" presStyleCnt="16">
        <dgm:presLayoutVars>
          <dgm:bulletEnabled val="1"/>
        </dgm:presLayoutVars>
      </dgm:prSet>
      <dgm:spPr/>
    </dgm:pt>
    <dgm:pt modelId="{85F34C0D-E731-47BD-8C10-CC618BC51864}" type="pres">
      <dgm:prSet presAssocID="{2386E126-DD48-4CCF-8149-59622A102764}" presName="sibTrans" presStyleCnt="0"/>
      <dgm:spPr/>
    </dgm:pt>
    <dgm:pt modelId="{8D083521-6844-4BC0-BB90-4824EFEE756E}" type="pres">
      <dgm:prSet presAssocID="{7416CE44-26BD-4478-AB61-43B4B9FA7CC3}" presName="node" presStyleLbl="node1" presStyleIdx="4" presStyleCnt="16">
        <dgm:presLayoutVars>
          <dgm:bulletEnabled val="1"/>
        </dgm:presLayoutVars>
      </dgm:prSet>
      <dgm:spPr/>
    </dgm:pt>
    <dgm:pt modelId="{2A5A394A-77F2-4FBD-9596-AE71CA88E0D6}" type="pres">
      <dgm:prSet presAssocID="{82A9D761-1FE0-4C15-8094-3CF8A437BF09}" presName="sibTrans" presStyleCnt="0"/>
      <dgm:spPr/>
    </dgm:pt>
    <dgm:pt modelId="{8E495C84-6F98-4D84-AFA9-8C030E002367}" type="pres">
      <dgm:prSet presAssocID="{5616D572-E244-43C6-881E-82D517FFF7FC}" presName="node" presStyleLbl="node1" presStyleIdx="5" presStyleCnt="16">
        <dgm:presLayoutVars>
          <dgm:bulletEnabled val="1"/>
        </dgm:presLayoutVars>
      </dgm:prSet>
      <dgm:spPr/>
    </dgm:pt>
    <dgm:pt modelId="{50D4B848-1532-495D-B5BD-E18980C3EE7E}" type="pres">
      <dgm:prSet presAssocID="{DD99BDB3-86AE-4F83-A909-759CC6F5A1D4}" presName="sibTrans" presStyleCnt="0"/>
      <dgm:spPr/>
    </dgm:pt>
    <dgm:pt modelId="{F7D7D183-AB9A-4028-A0BE-161D00FE2160}" type="pres">
      <dgm:prSet presAssocID="{61A430A2-2FEB-4F6A-9061-CC3D4D7829CD}" presName="node" presStyleLbl="node1" presStyleIdx="6" presStyleCnt="16">
        <dgm:presLayoutVars>
          <dgm:bulletEnabled val="1"/>
        </dgm:presLayoutVars>
      </dgm:prSet>
      <dgm:spPr/>
    </dgm:pt>
    <dgm:pt modelId="{D5810A08-9A7E-45BC-B7E6-0542BCDE4737}" type="pres">
      <dgm:prSet presAssocID="{BB187F26-9B11-4FEE-AAB3-712D67E3C5B0}" presName="sibTrans" presStyleCnt="0"/>
      <dgm:spPr/>
    </dgm:pt>
    <dgm:pt modelId="{499D3C84-413A-4765-875F-8ABCEFA72C90}" type="pres">
      <dgm:prSet presAssocID="{DD974DFD-FB53-478F-94DF-2AC66333E08B}" presName="node" presStyleLbl="node1" presStyleIdx="7" presStyleCnt="16">
        <dgm:presLayoutVars>
          <dgm:bulletEnabled val="1"/>
        </dgm:presLayoutVars>
      </dgm:prSet>
      <dgm:spPr/>
    </dgm:pt>
    <dgm:pt modelId="{50F026F2-72EA-4F26-ADE0-9812857F233B}" type="pres">
      <dgm:prSet presAssocID="{B38409A3-75B9-4B50-B500-83C2278378B2}" presName="sibTrans" presStyleCnt="0"/>
      <dgm:spPr/>
    </dgm:pt>
    <dgm:pt modelId="{0FD443C3-E7A4-4D8E-A716-360BF4C1B4B2}" type="pres">
      <dgm:prSet presAssocID="{EF008A70-74EA-4C38-8A09-BA6EE7991DE6}" presName="node" presStyleLbl="node1" presStyleIdx="8" presStyleCnt="16">
        <dgm:presLayoutVars>
          <dgm:bulletEnabled val="1"/>
        </dgm:presLayoutVars>
      </dgm:prSet>
      <dgm:spPr/>
    </dgm:pt>
    <dgm:pt modelId="{28C200D9-11D8-432E-93DC-C3685D83B6F5}" type="pres">
      <dgm:prSet presAssocID="{91479C8B-A0D4-4C02-A5ED-FE68A9516196}" presName="sibTrans" presStyleCnt="0"/>
      <dgm:spPr/>
    </dgm:pt>
    <dgm:pt modelId="{E8639AE3-012D-450A-ACCD-97B5951C9E31}" type="pres">
      <dgm:prSet presAssocID="{19F0E0CD-6EDC-45E8-9877-2EFD0A48E51E}" presName="node" presStyleLbl="node1" presStyleIdx="9" presStyleCnt="16">
        <dgm:presLayoutVars>
          <dgm:bulletEnabled val="1"/>
        </dgm:presLayoutVars>
      </dgm:prSet>
      <dgm:spPr/>
    </dgm:pt>
    <dgm:pt modelId="{BAA13AB6-AD0F-4EDA-AD5A-53410CB6DA5C}" type="pres">
      <dgm:prSet presAssocID="{C48332F5-D818-4CB4-97CA-87983B1FAF05}" presName="sibTrans" presStyleCnt="0"/>
      <dgm:spPr/>
    </dgm:pt>
    <dgm:pt modelId="{CAD75916-5369-45B9-9B29-B871D9F8D3C7}" type="pres">
      <dgm:prSet presAssocID="{B4C75388-DC70-4E41-AB76-7036420549E4}" presName="node" presStyleLbl="node1" presStyleIdx="10" presStyleCnt="16">
        <dgm:presLayoutVars>
          <dgm:bulletEnabled val="1"/>
        </dgm:presLayoutVars>
      </dgm:prSet>
      <dgm:spPr/>
    </dgm:pt>
    <dgm:pt modelId="{8ED76A97-340A-4727-8395-4E6590BE45E7}" type="pres">
      <dgm:prSet presAssocID="{CF1386F6-70B2-4F7E-BBC8-E4307E6EB392}" presName="sibTrans" presStyleCnt="0"/>
      <dgm:spPr/>
    </dgm:pt>
    <dgm:pt modelId="{6F211787-C128-4E7A-996B-698AF8970018}" type="pres">
      <dgm:prSet presAssocID="{4547603D-2C29-450C-BC20-B39BBEEF0213}" presName="node" presStyleLbl="node1" presStyleIdx="11" presStyleCnt="16">
        <dgm:presLayoutVars>
          <dgm:bulletEnabled val="1"/>
        </dgm:presLayoutVars>
      </dgm:prSet>
      <dgm:spPr/>
    </dgm:pt>
    <dgm:pt modelId="{9B491818-6381-4CF9-90B0-33E0E3F767AD}" type="pres">
      <dgm:prSet presAssocID="{A0C218CE-F790-44C7-9D20-A161AD37F014}" presName="sibTrans" presStyleCnt="0"/>
      <dgm:spPr/>
    </dgm:pt>
    <dgm:pt modelId="{974BD88F-FD69-4EE8-9DF3-E0EA98601A75}" type="pres">
      <dgm:prSet presAssocID="{9070FA23-6C12-4B76-A218-DAC98B37C8AE}" presName="node" presStyleLbl="node1" presStyleIdx="12" presStyleCnt="16">
        <dgm:presLayoutVars>
          <dgm:bulletEnabled val="1"/>
        </dgm:presLayoutVars>
      </dgm:prSet>
      <dgm:spPr/>
    </dgm:pt>
    <dgm:pt modelId="{5E2D005E-9FAA-4AB6-94B3-00B367D6A9F8}" type="pres">
      <dgm:prSet presAssocID="{B21F77C9-1F8E-4588-B787-3B4B6DA5B325}" presName="sibTrans" presStyleCnt="0"/>
      <dgm:spPr/>
    </dgm:pt>
    <dgm:pt modelId="{91D245D0-A26E-4EE4-9CF2-FB56B8435A2E}" type="pres">
      <dgm:prSet presAssocID="{64FC5F66-3E08-43BE-AEE4-3480922BB20A}" presName="node" presStyleLbl="node1" presStyleIdx="13" presStyleCnt="16">
        <dgm:presLayoutVars>
          <dgm:bulletEnabled val="1"/>
        </dgm:presLayoutVars>
      </dgm:prSet>
      <dgm:spPr/>
    </dgm:pt>
    <dgm:pt modelId="{F8C74E84-5D24-4241-AF04-007D89D360AE}" type="pres">
      <dgm:prSet presAssocID="{E44AD698-4667-466F-9257-65023AF51C10}" presName="sibTrans" presStyleCnt="0"/>
      <dgm:spPr/>
    </dgm:pt>
    <dgm:pt modelId="{4C850BAB-7F0A-456B-8066-0CAE75BAFAED}" type="pres">
      <dgm:prSet presAssocID="{78FA3F84-640C-4E0A-8F94-267BC90B2E3B}" presName="node" presStyleLbl="node1" presStyleIdx="14" presStyleCnt="16">
        <dgm:presLayoutVars>
          <dgm:bulletEnabled val="1"/>
        </dgm:presLayoutVars>
      </dgm:prSet>
      <dgm:spPr/>
    </dgm:pt>
    <dgm:pt modelId="{05CC54E1-D4D1-432C-9E4C-8B15513D485E}" type="pres">
      <dgm:prSet presAssocID="{F1A6B415-DDD5-4971-851B-A7E3B841FC26}" presName="sibTrans" presStyleCnt="0"/>
      <dgm:spPr/>
    </dgm:pt>
    <dgm:pt modelId="{EB5981FF-6FB7-4FC4-B8CF-42918E299CBA}" type="pres">
      <dgm:prSet presAssocID="{57FCEFD5-14FA-40A0-9214-5A663156F9E0}" presName="node" presStyleLbl="node1" presStyleIdx="15" presStyleCnt="16">
        <dgm:presLayoutVars>
          <dgm:bulletEnabled val="1"/>
        </dgm:presLayoutVars>
      </dgm:prSet>
      <dgm:spPr/>
    </dgm:pt>
  </dgm:ptLst>
  <dgm:cxnLst>
    <dgm:cxn modelId="{7BA2CC00-58F4-4EA1-961B-3CBC76E7B2D8}" srcId="{D9A5FE1F-6D0D-42F2-BCDC-C069392FD9A6}" destId="{57FCEFD5-14FA-40A0-9214-5A663156F9E0}" srcOrd="15" destOrd="0" parTransId="{B62A32C9-AAF9-44EB-985F-5617A2292F71}" sibTransId="{A4776828-AD08-41D6-8CEC-E6DE4AFF5E6F}"/>
    <dgm:cxn modelId="{3D05D704-F658-45E2-9507-E6E6D8BEF7E8}" type="presOf" srcId="{78FA3F84-640C-4E0A-8F94-267BC90B2E3B}" destId="{4C850BAB-7F0A-456B-8066-0CAE75BAFAED}" srcOrd="0" destOrd="0" presId="urn:microsoft.com/office/officeart/2005/8/layout/default"/>
    <dgm:cxn modelId="{B64B5905-1AB6-4D08-A5E0-5720D5B525BA}" type="presOf" srcId="{64FC5F66-3E08-43BE-AEE4-3480922BB20A}" destId="{91D245D0-A26E-4EE4-9CF2-FB56B8435A2E}" srcOrd="0" destOrd="0" presId="urn:microsoft.com/office/officeart/2005/8/layout/default"/>
    <dgm:cxn modelId="{5F6E570B-7655-4D52-81BE-15724EF2E14D}" srcId="{D9A5FE1F-6D0D-42F2-BCDC-C069392FD9A6}" destId="{78FA3F84-640C-4E0A-8F94-267BC90B2E3B}" srcOrd="14" destOrd="0" parTransId="{1E940D72-DF70-4FA3-A317-60EEA3EAFA89}" sibTransId="{F1A6B415-DDD5-4971-851B-A7E3B841FC26}"/>
    <dgm:cxn modelId="{BA3B7A0D-EA67-49D9-AC39-19E94B558582}" srcId="{D9A5FE1F-6D0D-42F2-BCDC-C069392FD9A6}" destId="{C1D57BDA-50BD-4E69-8FCE-F9DFFA67556D}" srcOrd="2" destOrd="0" parTransId="{71FD9A2B-88B8-40D4-B41C-630E06FC1F8C}" sibTransId="{5B39249B-7B9B-4925-B5B5-C74E05F034D0}"/>
    <dgm:cxn modelId="{46C80C11-424B-4DB5-8875-1EA9116B3DA7}" srcId="{D9A5FE1F-6D0D-42F2-BCDC-C069392FD9A6}" destId="{19F0E0CD-6EDC-45E8-9877-2EFD0A48E51E}" srcOrd="9" destOrd="0" parTransId="{DCEA60F2-8BE7-4061-963D-1599D6B0ED6F}" sibTransId="{C48332F5-D818-4CB4-97CA-87983B1FAF05}"/>
    <dgm:cxn modelId="{6FDC2C1B-E590-44BD-B5E5-97AA46556BAA}" srcId="{D9A5FE1F-6D0D-42F2-BCDC-C069392FD9A6}" destId="{5B44096F-4083-42B0-AF15-CBDC8E5787C9}" srcOrd="0" destOrd="0" parTransId="{F1331561-4585-40F5-B3D2-A4350A580DA9}" sibTransId="{4BE21C1D-A68B-491D-989B-624F1BBE8F06}"/>
    <dgm:cxn modelId="{E38D411E-6FE3-40D9-84BE-228C4A3F4859}" type="presOf" srcId="{9070FA23-6C12-4B76-A218-DAC98B37C8AE}" destId="{974BD88F-FD69-4EE8-9DF3-E0EA98601A75}" srcOrd="0" destOrd="0" presId="urn:microsoft.com/office/officeart/2005/8/layout/default"/>
    <dgm:cxn modelId="{7F312221-5BC1-4C0E-82D2-C22AB24A4D30}" type="presOf" srcId="{DD974DFD-FB53-478F-94DF-2AC66333E08B}" destId="{499D3C84-413A-4765-875F-8ABCEFA72C90}" srcOrd="0" destOrd="0" presId="urn:microsoft.com/office/officeart/2005/8/layout/default"/>
    <dgm:cxn modelId="{9A4CB028-5A96-4A94-9D93-723FE020FB60}" type="presOf" srcId="{EF008A70-74EA-4C38-8A09-BA6EE7991DE6}" destId="{0FD443C3-E7A4-4D8E-A716-360BF4C1B4B2}" srcOrd="0" destOrd="0" presId="urn:microsoft.com/office/officeart/2005/8/layout/default"/>
    <dgm:cxn modelId="{56CED339-CDB4-48AE-9B35-693456EFDDD3}" srcId="{D9A5FE1F-6D0D-42F2-BCDC-C069392FD9A6}" destId="{61A430A2-2FEB-4F6A-9061-CC3D4D7829CD}" srcOrd="6" destOrd="0" parTransId="{23F1A854-2E65-4A75-AFB6-73DA73E2181C}" sibTransId="{BB187F26-9B11-4FEE-AAB3-712D67E3C5B0}"/>
    <dgm:cxn modelId="{5250653A-5240-4312-BF5E-46BDC179EC9F}" type="presOf" srcId="{B4C75388-DC70-4E41-AB76-7036420549E4}" destId="{CAD75916-5369-45B9-9B29-B871D9F8D3C7}" srcOrd="0" destOrd="0" presId="urn:microsoft.com/office/officeart/2005/8/layout/default"/>
    <dgm:cxn modelId="{71DEFC5B-62D4-4866-BDCE-419AB4F911E1}" type="presOf" srcId="{C1D57BDA-50BD-4E69-8FCE-F9DFFA67556D}" destId="{7685CEAD-3459-4494-803A-215EBF9DBB37}" srcOrd="0" destOrd="0" presId="urn:microsoft.com/office/officeart/2005/8/layout/default"/>
    <dgm:cxn modelId="{C3CD145D-3679-428E-9234-9C1A1896F703}" type="presOf" srcId="{4547603D-2C29-450C-BC20-B39BBEEF0213}" destId="{6F211787-C128-4E7A-996B-698AF8970018}" srcOrd="0" destOrd="0" presId="urn:microsoft.com/office/officeart/2005/8/layout/default"/>
    <dgm:cxn modelId="{9B4FF55D-6BF5-4F61-BD92-44B7B9952EF9}" type="presOf" srcId="{D9A5FE1F-6D0D-42F2-BCDC-C069392FD9A6}" destId="{545557D2-4D58-49B6-BE2E-500BBCE57230}" srcOrd="0" destOrd="0" presId="urn:microsoft.com/office/officeart/2005/8/layout/default"/>
    <dgm:cxn modelId="{D2B9EC60-9D35-4002-9AB9-A18741052EC4}" srcId="{D9A5FE1F-6D0D-42F2-BCDC-C069392FD9A6}" destId="{B4C75388-DC70-4E41-AB76-7036420549E4}" srcOrd="10" destOrd="0" parTransId="{324E967A-B0A9-46B0-9EAE-73605F10B436}" sibTransId="{CF1386F6-70B2-4F7E-BBC8-E4307E6EB392}"/>
    <dgm:cxn modelId="{9BE5B547-B221-40AC-9607-576E4F04DAD1}" type="presOf" srcId="{61A430A2-2FEB-4F6A-9061-CC3D4D7829CD}" destId="{F7D7D183-AB9A-4028-A0BE-161D00FE2160}" srcOrd="0" destOrd="0" presId="urn:microsoft.com/office/officeart/2005/8/layout/default"/>
    <dgm:cxn modelId="{E5B75F68-F061-4726-B43E-DB24180770BA}" type="presOf" srcId="{5B44096F-4083-42B0-AF15-CBDC8E5787C9}" destId="{6F55DE04-4D3F-49D6-8D4E-B7D13192BF4A}" srcOrd="0" destOrd="0" presId="urn:microsoft.com/office/officeart/2005/8/layout/default"/>
    <dgm:cxn modelId="{22479448-1EC8-4A52-A6DD-E1062CF1265D}" type="presOf" srcId="{19F0E0CD-6EDC-45E8-9877-2EFD0A48E51E}" destId="{E8639AE3-012D-450A-ACCD-97B5951C9E31}" srcOrd="0" destOrd="0" presId="urn:microsoft.com/office/officeart/2005/8/layout/default"/>
    <dgm:cxn modelId="{EE75C958-92F2-4732-8C3B-38E379E04FC8}" type="presOf" srcId="{5E181746-D7A3-45F4-9683-B9553C94CC79}" destId="{E398E0A7-C09F-44B0-9034-661C6188135E}" srcOrd="0" destOrd="0" presId="urn:microsoft.com/office/officeart/2005/8/layout/default"/>
    <dgm:cxn modelId="{AB6FF97B-53D9-43E0-975D-479936053D26}" srcId="{D9A5FE1F-6D0D-42F2-BCDC-C069392FD9A6}" destId="{A8539780-3659-4484-BE2A-F4883F635DB7}" srcOrd="3" destOrd="0" parTransId="{1F8949A3-8735-4789-A62C-61A8628B18AC}" sibTransId="{2386E126-DD48-4CCF-8149-59622A102764}"/>
    <dgm:cxn modelId="{15244087-03B7-4B26-ABBD-1B7572122908}" srcId="{D9A5FE1F-6D0D-42F2-BCDC-C069392FD9A6}" destId="{DD974DFD-FB53-478F-94DF-2AC66333E08B}" srcOrd="7" destOrd="0" parTransId="{1626061E-ADB3-4AC5-B1E2-24AFD3057335}" sibTransId="{B38409A3-75B9-4B50-B500-83C2278378B2}"/>
    <dgm:cxn modelId="{DDFB8F96-D391-4153-A624-125D2681191A}" srcId="{D9A5FE1F-6D0D-42F2-BCDC-C069392FD9A6}" destId="{5616D572-E244-43C6-881E-82D517FFF7FC}" srcOrd="5" destOrd="0" parTransId="{08F34518-8374-478A-93EA-4885F60D97D4}" sibTransId="{DD99BDB3-86AE-4F83-A909-759CC6F5A1D4}"/>
    <dgm:cxn modelId="{B6C063A1-EE3A-4BCC-A972-E73FB099EEA9}" type="presOf" srcId="{57FCEFD5-14FA-40A0-9214-5A663156F9E0}" destId="{EB5981FF-6FB7-4FC4-B8CF-42918E299CBA}" srcOrd="0" destOrd="0" presId="urn:microsoft.com/office/officeart/2005/8/layout/default"/>
    <dgm:cxn modelId="{6F06B9A1-B130-494E-9E6A-F45DF4D0D129}" srcId="{D9A5FE1F-6D0D-42F2-BCDC-C069392FD9A6}" destId="{64FC5F66-3E08-43BE-AEE4-3480922BB20A}" srcOrd="13" destOrd="0" parTransId="{4FB40708-C35E-4B5E-9929-A42A55D2CAB6}" sibTransId="{E44AD698-4667-466F-9257-65023AF51C10}"/>
    <dgm:cxn modelId="{46A55AA6-8057-4B97-BBA8-8B6441413944}" srcId="{D9A5FE1F-6D0D-42F2-BCDC-C069392FD9A6}" destId="{EF008A70-74EA-4C38-8A09-BA6EE7991DE6}" srcOrd="8" destOrd="0" parTransId="{FB9AE073-CEDB-4FBE-B533-E06BA1452E54}" sibTransId="{91479C8B-A0D4-4C02-A5ED-FE68A9516196}"/>
    <dgm:cxn modelId="{7DB383AA-E404-445C-B579-0C3344CFBD04}" srcId="{D9A5FE1F-6D0D-42F2-BCDC-C069392FD9A6}" destId="{7416CE44-26BD-4478-AB61-43B4B9FA7CC3}" srcOrd="4" destOrd="0" parTransId="{ED379A9C-BA9F-4B59-B2F8-D3DF69EAEE91}" sibTransId="{82A9D761-1FE0-4C15-8094-3CF8A437BF09}"/>
    <dgm:cxn modelId="{E556A8BC-3DC3-49E0-993F-CA694FFEFA78}" srcId="{D9A5FE1F-6D0D-42F2-BCDC-C069392FD9A6}" destId="{4547603D-2C29-450C-BC20-B39BBEEF0213}" srcOrd="11" destOrd="0" parTransId="{6DFF5C18-26C3-48C6-83AB-A31D4C48A971}" sibTransId="{A0C218CE-F790-44C7-9D20-A161AD37F014}"/>
    <dgm:cxn modelId="{10EBD2C4-5F9B-47B0-9CC5-BF7FEB3DDC03}" srcId="{D9A5FE1F-6D0D-42F2-BCDC-C069392FD9A6}" destId="{9070FA23-6C12-4B76-A218-DAC98B37C8AE}" srcOrd="12" destOrd="0" parTransId="{648D6BC5-3BF6-4DB5-8AA0-62244C06ABC5}" sibTransId="{B21F77C9-1F8E-4588-B787-3B4B6DA5B325}"/>
    <dgm:cxn modelId="{4C1956CE-742D-4BD5-9BF3-5F3C678C541D}" type="presOf" srcId="{5616D572-E244-43C6-881E-82D517FFF7FC}" destId="{8E495C84-6F98-4D84-AFA9-8C030E002367}" srcOrd="0" destOrd="0" presId="urn:microsoft.com/office/officeart/2005/8/layout/default"/>
    <dgm:cxn modelId="{38B436E8-66A5-4D99-8D30-D8F247780A61}" type="presOf" srcId="{7416CE44-26BD-4478-AB61-43B4B9FA7CC3}" destId="{8D083521-6844-4BC0-BB90-4824EFEE756E}" srcOrd="0" destOrd="0" presId="urn:microsoft.com/office/officeart/2005/8/layout/default"/>
    <dgm:cxn modelId="{A146C1EA-6FE2-4E56-8568-039292C3E968}" srcId="{D9A5FE1F-6D0D-42F2-BCDC-C069392FD9A6}" destId="{5E181746-D7A3-45F4-9683-B9553C94CC79}" srcOrd="1" destOrd="0" parTransId="{A82180C5-FB3E-46ED-9028-A277C102C6C7}" sibTransId="{80A9AE11-391A-408F-BA41-7B62F3766FD9}"/>
    <dgm:cxn modelId="{120565F0-7C8C-4007-B3AF-0CCBCB2E6137}" type="presOf" srcId="{A8539780-3659-4484-BE2A-F4883F635DB7}" destId="{FAB03959-29B3-4C0E-A688-72291DE995C6}" srcOrd="0" destOrd="0" presId="urn:microsoft.com/office/officeart/2005/8/layout/default"/>
    <dgm:cxn modelId="{B4A21172-79DB-4F1D-AF2A-821CB2A01D75}" type="presParOf" srcId="{545557D2-4D58-49B6-BE2E-500BBCE57230}" destId="{6F55DE04-4D3F-49D6-8D4E-B7D13192BF4A}" srcOrd="0" destOrd="0" presId="urn:microsoft.com/office/officeart/2005/8/layout/default"/>
    <dgm:cxn modelId="{FEBB9CF6-AE89-4ECF-942D-9B3B11640BF6}" type="presParOf" srcId="{545557D2-4D58-49B6-BE2E-500BBCE57230}" destId="{6293F122-8C31-4DED-B5EF-AF704750AE4E}" srcOrd="1" destOrd="0" presId="urn:microsoft.com/office/officeart/2005/8/layout/default"/>
    <dgm:cxn modelId="{DE68B69B-8D14-4729-82EF-41CEEF8AE02A}" type="presParOf" srcId="{545557D2-4D58-49B6-BE2E-500BBCE57230}" destId="{E398E0A7-C09F-44B0-9034-661C6188135E}" srcOrd="2" destOrd="0" presId="urn:microsoft.com/office/officeart/2005/8/layout/default"/>
    <dgm:cxn modelId="{09A8DC7F-A615-4F46-9D20-7137320475E1}" type="presParOf" srcId="{545557D2-4D58-49B6-BE2E-500BBCE57230}" destId="{32CE0956-7235-46A3-B56B-AFE717BD9AA0}" srcOrd="3" destOrd="0" presId="urn:microsoft.com/office/officeart/2005/8/layout/default"/>
    <dgm:cxn modelId="{3AE0C03F-1C0F-4B51-8E13-CE4EA940EC77}" type="presParOf" srcId="{545557D2-4D58-49B6-BE2E-500BBCE57230}" destId="{7685CEAD-3459-4494-803A-215EBF9DBB37}" srcOrd="4" destOrd="0" presId="urn:microsoft.com/office/officeart/2005/8/layout/default"/>
    <dgm:cxn modelId="{6E4BD2BD-2B05-4FD2-A12A-D3936AF2F0A9}" type="presParOf" srcId="{545557D2-4D58-49B6-BE2E-500BBCE57230}" destId="{6666AECA-FEB3-42F2-8FA0-46B89097BADA}" srcOrd="5" destOrd="0" presId="urn:microsoft.com/office/officeart/2005/8/layout/default"/>
    <dgm:cxn modelId="{CFA90DD9-2836-4319-8088-E671B93C2A50}" type="presParOf" srcId="{545557D2-4D58-49B6-BE2E-500BBCE57230}" destId="{FAB03959-29B3-4C0E-A688-72291DE995C6}" srcOrd="6" destOrd="0" presId="urn:microsoft.com/office/officeart/2005/8/layout/default"/>
    <dgm:cxn modelId="{AA7CECDB-A948-402E-B3F5-49F2E70FEC74}" type="presParOf" srcId="{545557D2-4D58-49B6-BE2E-500BBCE57230}" destId="{85F34C0D-E731-47BD-8C10-CC618BC51864}" srcOrd="7" destOrd="0" presId="urn:microsoft.com/office/officeart/2005/8/layout/default"/>
    <dgm:cxn modelId="{3A525430-DCA3-48BF-9190-75E9F7EC0B7C}" type="presParOf" srcId="{545557D2-4D58-49B6-BE2E-500BBCE57230}" destId="{8D083521-6844-4BC0-BB90-4824EFEE756E}" srcOrd="8" destOrd="0" presId="urn:microsoft.com/office/officeart/2005/8/layout/default"/>
    <dgm:cxn modelId="{3AB4E1E0-A19C-4309-B391-844EE64F1B11}" type="presParOf" srcId="{545557D2-4D58-49B6-BE2E-500BBCE57230}" destId="{2A5A394A-77F2-4FBD-9596-AE71CA88E0D6}" srcOrd="9" destOrd="0" presId="urn:microsoft.com/office/officeart/2005/8/layout/default"/>
    <dgm:cxn modelId="{D4A05065-1854-43C6-9C7F-2318970EECC4}" type="presParOf" srcId="{545557D2-4D58-49B6-BE2E-500BBCE57230}" destId="{8E495C84-6F98-4D84-AFA9-8C030E002367}" srcOrd="10" destOrd="0" presId="urn:microsoft.com/office/officeart/2005/8/layout/default"/>
    <dgm:cxn modelId="{CA5D0B5E-C26C-42FF-93CE-E5EBF65BBE91}" type="presParOf" srcId="{545557D2-4D58-49B6-BE2E-500BBCE57230}" destId="{50D4B848-1532-495D-B5BD-E18980C3EE7E}" srcOrd="11" destOrd="0" presId="urn:microsoft.com/office/officeart/2005/8/layout/default"/>
    <dgm:cxn modelId="{1875A09E-A984-4EC6-B913-4FFEB40FCFCC}" type="presParOf" srcId="{545557D2-4D58-49B6-BE2E-500BBCE57230}" destId="{F7D7D183-AB9A-4028-A0BE-161D00FE2160}" srcOrd="12" destOrd="0" presId="urn:microsoft.com/office/officeart/2005/8/layout/default"/>
    <dgm:cxn modelId="{604F1E94-A00D-4F14-AE9C-6D13EFC681EA}" type="presParOf" srcId="{545557D2-4D58-49B6-BE2E-500BBCE57230}" destId="{D5810A08-9A7E-45BC-B7E6-0542BCDE4737}" srcOrd="13" destOrd="0" presId="urn:microsoft.com/office/officeart/2005/8/layout/default"/>
    <dgm:cxn modelId="{3272D2FC-4A75-4A80-82A1-F9FD93CB6204}" type="presParOf" srcId="{545557D2-4D58-49B6-BE2E-500BBCE57230}" destId="{499D3C84-413A-4765-875F-8ABCEFA72C90}" srcOrd="14" destOrd="0" presId="urn:microsoft.com/office/officeart/2005/8/layout/default"/>
    <dgm:cxn modelId="{D0795F03-A692-4557-BAC3-BA9E648AB3F4}" type="presParOf" srcId="{545557D2-4D58-49B6-BE2E-500BBCE57230}" destId="{50F026F2-72EA-4F26-ADE0-9812857F233B}" srcOrd="15" destOrd="0" presId="urn:microsoft.com/office/officeart/2005/8/layout/default"/>
    <dgm:cxn modelId="{86306933-B560-463B-8EA3-E7E8537EEE5D}" type="presParOf" srcId="{545557D2-4D58-49B6-BE2E-500BBCE57230}" destId="{0FD443C3-E7A4-4D8E-A716-360BF4C1B4B2}" srcOrd="16" destOrd="0" presId="urn:microsoft.com/office/officeart/2005/8/layout/default"/>
    <dgm:cxn modelId="{722E1A61-6960-498E-BC29-A856BBA66A85}" type="presParOf" srcId="{545557D2-4D58-49B6-BE2E-500BBCE57230}" destId="{28C200D9-11D8-432E-93DC-C3685D83B6F5}" srcOrd="17" destOrd="0" presId="urn:microsoft.com/office/officeart/2005/8/layout/default"/>
    <dgm:cxn modelId="{07D22F6F-1490-4757-AF66-6BE6EF0D393D}" type="presParOf" srcId="{545557D2-4D58-49B6-BE2E-500BBCE57230}" destId="{E8639AE3-012D-450A-ACCD-97B5951C9E31}" srcOrd="18" destOrd="0" presId="urn:microsoft.com/office/officeart/2005/8/layout/default"/>
    <dgm:cxn modelId="{A3B34428-49C2-4526-9090-6C49DF9D5A2F}" type="presParOf" srcId="{545557D2-4D58-49B6-BE2E-500BBCE57230}" destId="{BAA13AB6-AD0F-4EDA-AD5A-53410CB6DA5C}" srcOrd="19" destOrd="0" presId="urn:microsoft.com/office/officeart/2005/8/layout/default"/>
    <dgm:cxn modelId="{75CC25CC-8330-4808-9034-1C1CC0146591}" type="presParOf" srcId="{545557D2-4D58-49B6-BE2E-500BBCE57230}" destId="{CAD75916-5369-45B9-9B29-B871D9F8D3C7}" srcOrd="20" destOrd="0" presId="urn:microsoft.com/office/officeart/2005/8/layout/default"/>
    <dgm:cxn modelId="{7D5D5B61-F577-414C-A635-C2D3AD651FC3}" type="presParOf" srcId="{545557D2-4D58-49B6-BE2E-500BBCE57230}" destId="{8ED76A97-340A-4727-8395-4E6590BE45E7}" srcOrd="21" destOrd="0" presId="urn:microsoft.com/office/officeart/2005/8/layout/default"/>
    <dgm:cxn modelId="{EFFB17FE-6E67-4995-B844-58F1AAA04644}" type="presParOf" srcId="{545557D2-4D58-49B6-BE2E-500BBCE57230}" destId="{6F211787-C128-4E7A-996B-698AF8970018}" srcOrd="22" destOrd="0" presId="urn:microsoft.com/office/officeart/2005/8/layout/default"/>
    <dgm:cxn modelId="{5A9C95DA-FBF2-4D6D-A58E-3799466F8848}" type="presParOf" srcId="{545557D2-4D58-49B6-BE2E-500BBCE57230}" destId="{9B491818-6381-4CF9-90B0-33E0E3F767AD}" srcOrd="23" destOrd="0" presId="urn:microsoft.com/office/officeart/2005/8/layout/default"/>
    <dgm:cxn modelId="{306AE3F6-3A94-468B-A717-E9B03C460E6F}" type="presParOf" srcId="{545557D2-4D58-49B6-BE2E-500BBCE57230}" destId="{974BD88F-FD69-4EE8-9DF3-E0EA98601A75}" srcOrd="24" destOrd="0" presId="urn:microsoft.com/office/officeart/2005/8/layout/default"/>
    <dgm:cxn modelId="{E1807930-CEDD-4189-89B5-B5A601262ED6}" type="presParOf" srcId="{545557D2-4D58-49B6-BE2E-500BBCE57230}" destId="{5E2D005E-9FAA-4AB6-94B3-00B367D6A9F8}" srcOrd="25" destOrd="0" presId="urn:microsoft.com/office/officeart/2005/8/layout/default"/>
    <dgm:cxn modelId="{8261CC94-91F4-4C28-B298-6B50F4310AAE}" type="presParOf" srcId="{545557D2-4D58-49B6-BE2E-500BBCE57230}" destId="{91D245D0-A26E-4EE4-9CF2-FB56B8435A2E}" srcOrd="26" destOrd="0" presId="urn:microsoft.com/office/officeart/2005/8/layout/default"/>
    <dgm:cxn modelId="{E6BAE564-2DD1-4FA7-BA12-A126F286D090}" type="presParOf" srcId="{545557D2-4D58-49B6-BE2E-500BBCE57230}" destId="{F8C74E84-5D24-4241-AF04-007D89D360AE}" srcOrd="27" destOrd="0" presId="urn:microsoft.com/office/officeart/2005/8/layout/default"/>
    <dgm:cxn modelId="{572BD553-B61D-4BCA-9AB2-1300E4B4674C}" type="presParOf" srcId="{545557D2-4D58-49B6-BE2E-500BBCE57230}" destId="{4C850BAB-7F0A-456B-8066-0CAE75BAFAED}" srcOrd="28" destOrd="0" presId="urn:microsoft.com/office/officeart/2005/8/layout/default"/>
    <dgm:cxn modelId="{608E5F60-B39E-490C-8169-55EE4D932B81}" type="presParOf" srcId="{545557D2-4D58-49B6-BE2E-500BBCE57230}" destId="{05CC54E1-D4D1-432C-9E4C-8B15513D485E}" srcOrd="29" destOrd="0" presId="urn:microsoft.com/office/officeart/2005/8/layout/default"/>
    <dgm:cxn modelId="{0D6F5011-112C-4994-8FC9-FF22BA949C75}" type="presParOf" srcId="{545557D2-4D58-49B6-BE2E-500BBCE57230}" destId="{EB5981FF-6FB7-4FC4-B8CF-42918E299CBA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BAC8F3-841E-4A14-8C27-A2F7FD69B87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3A69E-D2C0-4939-BD3F-C00334806C86}">
      <dgm:prSet custT="1"/>
      <dgm:spPr/>
      <dgm:t>
        <a:bodyPr/>
        <a:lstStyle/>
        <a:p>
          <a:endParaRPr lang="en-US" sz="1800" dirty="0"/>
        </a:p>
      </dgm:t>
    </dgm:pt>
    <dgm:pt modelId="{0FEDB488-29BD-40E4-8182-4304F647328A}" type="parTrans" cxnId="{696000AB-CABC-4199-90C4-CB3B4FF4102C}">
      <dgm:prSet/>
      <dgm:spPr/>
      <dgm:t>
        <a:bodyPr/>
        <a:lstStyle/>
        <a:p>
          <a:endParaRPr lang="en-US"/>
        </a:p>
      </dgm:t>
    </dgm:pt>
    <dgm:pt modelId="{CCB3D4DC-0DFE-479F-9AE9-2339E31C80E2}" type="sibTrans" cxnId="{696000AB-CABC-4199-90C4-CB3B4FF4102C}">
      <dgm:prSet/>
      <dgm:spPr/>
      <dgm:t>
        <a:bodyPr/>
        <a:lstStyle/>
        <a:p>
          <a:endParaRPr lang="en-US" dirty="0"/>
        </a:p>
      </dgm:t>
    </dgm:pt>
    <dgm:pt modelId="{602CEA0B-B0A4-4382-9273-AE0E2A362325}">
      <dgm:prSet custT="1"/>
      <dgm:spPr>
        <a:solidFill>
          <a:srgbClr val="0070C0"/>
        </a:solidFill>
      </dgm:spPr>
      <dgm:t>
        <a:bodyPr/>
        <a:lstStyle/>
        <a:p>
          <a:endParaRPr lang="en-US" sz="1700" dirty="0"/>
        </a:p>
      </dgm:t>
    </dgm:pt>
    <dgm:pt modelId="{D2D7D2ED-1E97-4B95-AD84-8646466BD01A}" type="parTrans" cxnId="{C52074E7-D37A-4144-92DB-8B24A140D9EF}">
      <dgm:prSet/>
      <dgm:spPr/>
      <dgm:t>
        <a:bodyPr/>
        <a:lstStyle/>
        <a:p>
          <a:endParaRPr lang="en-US"/>
        </a:p>
      </dgm:t>
    </dgm:pt>
    <dgm:pt modelId="{168EB503-70E6-4841-95E1-57C1074AF81F}" type="sibTrans" cxnId="{C52074E7-D37A-4144-92DB-8B24A140D9EF}">
      <dgm:prSet/>
      <dgm:spPr/>
      <dgm:t>
        <a:bodyPr/>
        <a:lstStyle/>
        <a:p>
          <a:endParaRPr lang="en-US"/>
        </a:p>
      </dgm:t>
    </dgm:pt>
    <dgm:pt modelId="{702B259B-B93D-4FDC-9C27-E9ADF3D825F8}" type="pres">
      <dgm:prSet presAssocID="{D2BAC8F3-841E-4A14-8C27-A2F7FD69B875}" presName="Name0" presStyleCnt="0">
        <dgm:presLayoutVars>
          <dgm:dir/>
          <dgm:resizeHandles val="exact"/>
        </dgm:presLayoutVars>
      </dgm:prSet>
      <dgm:spPr/>
    </dgm:pt>
    <dgm:pt modelId="{E20291AE-8BFD-40A7-BA84-2494B8BF1B6A}" type="pres">
      <dgm:prSet presAssocID="{1FB3A69E-D2C0-4939-BD3F-C00334806C86}" presName="node" presStyleLbl="node1" presStyleIdx="0" presStyleCnt="2" custScaleX="116653" custScaleY="210463">
        <dgm:presLayoutVars>
          <dgm:bulletEnabled val="1"/>
        </dgm:presLayoutVars>
      </dgm:prSet>
      <dgm:spPr/>
    </dgm:pt>
    <dgm:pt modelId="{E945805E-BE3E-4BE7-9C4E-F7DBBEA3865A}" type="pres">
      <dgm:prSet presAssocID="{CCB3D4DC-0DFE-479F-9AE9-2339E31C80E2}" presName="sibTrans" presStyleLbl="sibTrans1D1" presStyleIdx="0" presStyleCnt="1"/>
      <dgm:spPr/>
    </dgm:pt>
    <dgm:pt modelId="{6A464A99-7E91-47EA-A255-13A71FCB913F}" type="pres">
      <dgm:prSet presAssocID="{CCB3D4DC-0DFE-479F-9AE9-2339E31C80E2}" presName="connectorText" presStyleLbl="sibTrans1D1" presStyleIdx="0" presStyleCnt="1"/>
      <dgm:spPr/>
    </dgm:pt>
    <dgm:pt modelId="{BAF22A3F-FED5-4FC9-AE66-1205F7C5C7CE}" type="pres">
      <dgm:prSet presAssocID="{602CEA0B-B0A4-4382-9273-AE0E2A362325}" presName="node" presStyleLbl="node1" presStyleIdx="1" presStyleCnt="2" custScaleX="118210" custScaleY="210159" custLinFactNeighborX="-1007" custLinFactNeighborY="-357">
        <dgm:presLayoutVars>
          <dgm:bulletEnabled val="1"/>
        </dgm:presLayoutVars>
      </dgm:prSet>
      <dgm:spPr/>
    </dgm:pt>
  </dgm:ptLst>
  <dgm:cxnLst>
    <dgm:cxn modelId="{08EFFB1E-341D-442C-BBE3-3C7ADC721E2E}" type="presOf" srcId="{1FB3A69E-D2C0-4939-BD3F-C00334806C86}" destId="{E20291AE-8BFD-40A7-BA84-2494B8BF1B6A}" srcOrd="0" destOrd="0" presId="urn:microsoft.com/office/officeart/2016/7/layout/RepeatingBendingProcessNew"/>
    <dgm:cxn modelId="{6B721C2C-04CE-480F-9138-EE890F7B3829}" type="presOf" srcId="{602CEA0B-B0A4-4382-9273-AE0E2A362325}" destId="{BAF22A3F-FED5-4FC9-AE66-1205F7C5C7CE}" srcOrd="0" destOrd="0" presId="urn:microsoft.com/office/officeart/2016/7/layout/RepeatingBendingProcessNew"/>
    <dgm:cxn modelId="{C806EF7F-5B68-4AC5-93EE-269226C4FEFF}" type="presOf" srcId="{CCB3D4DC-0DFE-479F-9AE9-2339E31C80E2}" destId="{6A464A99-7E91-47EA-A255-13A71FCB913F}" srcOrd="1" destOrd="0" presId="urn:microsoft.com/office/officeart/2016/7/layout/RepeatingBendingProcessNew"/>
    <dgm:cxn modelId="{1C1B19A1-CEA6-4BEB-8151-8885982A9E32}" type="presOf" srcId="{D2BAC8F3-841E-4A14-8C27-A2F7FD69B875}" destId="{702B259B-B93D-4FDC-9C27-E9ADF3D825F8}" srcOrd="0" destOrd="0" presId="urn:microsoft.com/office/officeart/2016/7/layout/RepeatingBendingProcessNew"/>
    <dgm:cxn modelId="{696000AB-CABC-4199-90C4-CB3B4FF4102C}" srcId="{D2BAC8F3-841E-4A14-8C27-A2F7FD69B875}" destId="{1FB3A69E-D2C0-4939-BD3F-C00334806C86}" srcOrd="0" destOrd="0" parTransId="{0FEDB488-29BD-40E4-8182-4304F647328A}" sibTransId="{CCB3D4DC-0DFE-479F-9AE9-2339E31C80E2}"/>
    <dgm:cxn modelId="{99A70BE4-3396-4A54-9E3D-689D37DCE806}" type="presOf" srcId="{CCB3D4DC-0DFE-479F-9AE9-2339E31C80E2}" destId="{E945805E-BE3E-4BE7-9C4E-F7DBBEA3865A}" srcOrd="0" destOrd="0" presId="urn:microsoft.com/office/officeart/2016/7/layout/RepeatingBendingProcessNew"/>
    <dgm:cxn modelId="{C52074E7-D37A-4144-92DB-8B24A140D9EF}" srcId="{D2BAC8F3-841E-4A14-8C27-A2F7FD69B875}" destId="{602CEA0B-B0A4-4382-9273-AE0E2A362325}" srcOrd="1" destOrd="0" parTransId="{D2D7D2ED-1E97-4B95-AD84-8646466BD01A}" sibTransId="{168EB503-70E6-4841-95E1-57C1074AF81F}"/>
    <dgm:cxn modelId="{AFB713ED-660C-4E4D-8049-31B6D6D39657}" type="presParOf" srcId="{702B259B-B93D-4FDC-9C27-E9ADF3D825F8}" destId="{E20291AE-8BFD-40A7-BA84-2494B8BF1B6A}" srcOrd="0" destOrd="0" presId="urn:microsoft.com/office/officeart/2016/7/layout/RepeatingBendingProcessNew"/>
    <dgm:cxn modelId="{608D2A92-E4BE-4AA4-86F4-53345ED72C69}" type="presParOf" srcId="{702B259B-B93D-4FDC-9C27-E9ADF3D825F8}" destId="{E945805E-BE3E-4BE7-9C4E-F7DBBEA3865A}" srcOrd="1" destOrd="0" presId="urn:microsoft.com/office/officeart/2016/7/layout/RepeatingBendingProcessNew"/>
    <dgm:cxn modelId="{ED89D490-54C6-4CEE-80A2-F10E4D712126}" type="presParOf" srcId="{E945805E-BE3E-4BE7-9C4E-F7DBBEA3865A}" destId="{6A464A99-7E91-47EA-A255-13A71FCB913F}" srcOrd="0" destOrd="0" presId="urn:microsoft.com/office/officeart/2016/7/layout/RepeatingBendingProcessNew"/>
    <dgm:cxn modelId="{3F0607C3-82DD-45EE-9947-5C7320B3D144}" type="presParOf" srcId="{702B259B-B93D-4FDC-9C27-E9ADF3D825F8}" destId="{BAF22A3F-FED5-4FC9-AE66-1205F7C5C7CE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BA93B-6B99-40C5-8B90-33C4DBC4AB58}">
      <dsp:nvSpPr>
        <dsp:cNvPr id="0" name=""/>
        <dsp:cNvSpPr/>
      </dsp:nvSpPr>
      <dsp:spPr>
        <a:xfrm>
          <a:off x="2862124" y="411128"/>
          <a:ext cx="4365981" cy="969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Profiling-Talend</a:t>
          </a:r>
          <a:endParaRPr lang="en-US" sz="2400" kern="1200" dirty="0"/>
        </a:p>
      </dsp:txBody>
      <dsp:txXfrm>
        <a:off x="2890513" y="439517"/>
        <a:ext cx="3572100" cy="912492"/>
      </dsp:txXfrm>
    </dsp:sp>
    <dsp:sp modelId="{95FE5C2C-25DD-491C-A4D7-7A37FB100458}">
      <dsp:nvSpPr>
        <dsp:cNvPr id="0" name=""/>
        <dsp:cNvSpPr/>
      </dsp:nvSpPr>
      <dsp:spPr>
        <a:xfrm>
          <a:off x="4978361" y="2361610"/>
          <a:ext cx="4500567" cy="947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006112" y="2389361"/>
        <a:ext cx="3144297" cy="891974"/>
      </dsp:txXfrm>
    </dsp:sp>
    <dsp:sp modelId="{4C015A60-A351-4CF7-8965-F4BEFCFEBE15}">
      <dsp:nvSpPr>
        <dsp:cNvPr id="0" name=""/>
        <dsp:cNvSpPr/>
      </dsp:nvSpPr>
      <dsp:spPr>
        <a:xfrm>
          <a:off x="6072829" y="1381809"/>
          <a:ext cx="1091350" cy="10237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6318383" y="1381809"/>
        <a:ext cx="600242" cy="770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805E-BE3E-4BE7-9C4E-F7DBBEA3865A}">
      <dsp:nvSpPr>
        <dsp:cNvPr id="0" name=""/>
        <dsp:cNvSpPr/>
      </dsp:nvSpPr>
      <dsp:spPr>
        <a:xfrm>
          <a:off x="3076487" y="2198727"/>
          <a:ext cx="773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32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3026" y="2240423"/>
        <a:ext cx="40193" cy="8046"/>
      </dsp:txXfrm>
    </dsp:sp>
    <dsp:sp modelId="{E20291AE-8BFD-40A7-BA84-2494B8BF1B6A}">
      <dsp:nvSpPr>
        <dsp:cNvPr id="0" name=""/>
        <dsp:cNvSpPr/>
      </dsp:nvSpPr>
      <dsp:spPr>
        <a:xfrm>
          <a:off x="5852" y="37680"/>
          <a:ext cx="3072435" cy="4413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63" tIns="179770" rIns="171263" bIns="179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As a transfer pricing analyst, I wants to analyse different companies benchmarking and Arms Length Indicator  within the sector and determine the additional cost validation of the company.</a:t>
          </a:r>
          <a:endParaRPr lang="en-US" sz="1700" kern="1200" dirty="0"/>
        </a:p>
      </dsp:txBody>
      <dsp:txXfrm>
        <a:off x="5852" y="37680"/>
        <a:ext cx="3072435" cy="4413532"/>
      </dsp:txXfrm>
    </dsp:sp>
    <dsp:sp modelId="{942B7548-2E78-4D48-8B5F-DA057924EF1A}">
      <dsp:nvSpPr>
        <dsp:cNvPr id="0" name=""/>
        <dsp:cNvSpPr/>
      </dsp:nvSpPr>
      <dsp:spPr>
        <a:xfrm>
          <a:off x="6551313" y="2191240"/>
          <a:ext cx="738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206"/>
              </a:moveTo>
              <a:lnTo>
                <a:pt x="386138" y="53206"/>
              </a:lnTo>
              <a:lnTo>
                <a:pt x="386138" y="45720"/>
              </a:lnTo>
              <a:lnTo>
                <a:pt x="73807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901133" y="2232937"/>
        <a:ext cx="38435" cy="8046"/>
      </dsp:txXfrm>
    </dsp:sp>
    <dsp:sp modelId="{72497589-AA19-420D-97C8-3DB17E35D7A6}">
      <dsp:nvSpPr>
        <dsp:cNvPr id="0" name=""/>
        <dsp:cNvSpPr/>
      </dsp:nvSpPr>
      <dsp:spPr>
        <a:xfrm>
          <a:off x="3882159" y="939961"/>
          <a:ext cx="2670953" cy="26089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63" tIns="179770" rIns="171263" bIns="179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E.g., I want to determine if Infosys falls under tax jurisdiction or not</a:t>
          </a:r>
          <a:endParaRPr lang="en-US" sz="1700" kern="1200" dirty="0"/>
        </a:p>
      </dsp:txBody>
      <dsp:txXfrm>
        <a:off x="3882159" y="939961"/>
        <a:ext cx="2670953" cy="2608971"/>
      </dsp:txXfrm>
    </dsp:sp>
    <dsp:sp modelId="{BAF22A3F-FED5-4FC9-AE66-1205F7C5C7CE}">
      <dsp:nvSpPr>
        <dsp:cNvPr id="0" name=""/>
        <dsp:cNvSpPr/>
      </dsp:nvSpPr>
      <dsp:spPr>
        <a:xfrm>
          <a:off x="7321790" y="33381"/>
          <a:ext cx="3173863" cy="440715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63" tIns="179770" rIns="171263" bIns="179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700" kern="1200" dirty="0"/>
            <a:t>Maximum 100 company's arms length indicator and additional cost analysis within that sector for the financial year.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700" kern="1200" dirty="0"/>
            <a:t>The benchmarking is to be carried out for  year 2016, I want arms length for at least 1 year and maximum 4 years.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700" kern="1200" dirty="0"/>
            <a:t>Companies incorporated after 2011 is not be considered.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700" kern="1200" dirty="0"/>
            <a:t>Negative values percentage cannot be considered.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700" kern="1200" dirty="0"/>
            <a:t>Financial year must be 31</a:t>
          </a:r>
          <a:r>
            <a:rPr lang="en-IN" sz="1700" kern="1200" baseline="30000" dirty="0"/>
            <a:t>st</a:t>
          </a:r>
          <a:r>
            <a:rPr lang="en-IN" sz="1700" kern="1200" dirty="0"/>
            <a:t> of March of the following year.</a:t>
          </a:r>
          <a:endParaRPr lang="en-US" sz="1700" kern="1200" dirty="0"/>
        </a:p>
      </dsp:txBody>
      <dsp:txXfrm>
        <a:off x="7321790" y="33381"/>
        <a:ext cx="3173863" cy="4407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5DE04-4D3F-49D6-8D4E-B7D13192BF4A}">
      <dsp:nvSpPr>
        <dsp:cNvPr id="0" name=""/>
        <dsp:cNvSpPr/>
      </dsp:nvSpPr>
      <dsp:spPr>
        <a:xfrm>
          <a:off x="1361" y="459829"/>
          <a:ext cx="1715839" cy="1029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Serial Number as S.I No. -Integer</a:t>
          </a:r>
          <a:endParaRPr lang="en-US" sz="1700" kern="1200" dirty="0"/>
        </a:p>
      </dsp:txBody>
      <dsp:txXfrm>
        <a:off x="1361" y="459829"/>
        <a:ext cx="1715839" cy="1029503"/>
      </dsp:txXfrm>
    </dsp:sp>
    <dsp:sp modelId="{E398E0A7-C09F-44B0-9034-661C6188135E}">
      <dsp:nvSpPr>
        <dsp:cNvPr id="0" name=""/>
        <dsp:cNvSpPr/>
      </dsp:nvSpPr>
      <dsp:spPr>
        <a:xfrm>
          <a:off x="1888785" y="459829"/>
          <a:ext cx="1715839" cy="1029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Company Name –String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888785" y="459829"/>
        <a:ext cx="1715839" cy="1029503"/>
      </dsp:txXfrm>
    </dsp:sp>
    <dsp:sp modelId="{7685CEAD-3459-4494-803A-215EBF9DBB37}">
      <dsp:nvSpPr>
        <dsp:cNvPr id="0" name=""/>
        <dsp:cNvSpPr/>
      </dsp:nvSpPr>
      <dsp:spPr>
        <a:xfrm>
          <a:off x="3776208" y="459829"/>
          <a:ext cx="1715839" cy="1029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Financial Year-Date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6208" y="459829"/>
        <a:ext cx="1715839" cy="1029503"/>
      </dsp:txXfrm>
    </dsp:sp>
    <dsp:sp modelId="{FAB03959-29B3-4C0E-A688-72291DE995C6}">
      <dsp:nvSpPr>
        <dsp:cNvPr id="0" name=""/>
        <dsp:cNvSpPr/>
      </dsp:nvSpPr>
      <dsp:spPr>
        <a:xfrm>
          <a:off x="5663631" y="459829"/>
          <a:ext cx="1715839" cy="1029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Ownership Type-String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663631" y="459829"/>
        <a:ext cx="1715839" cy="1029503"/>
      </dsp:txXfrm>
    </dsp:sp>
    <dsp:sp modelId="{8D083521-6844-4BC0-BB90-4824EFEE756E}">
      <dsp:nvSpPr>
        <dsp:cNvPr id="0" name=""/>
        <dsp:cNvSpPr/>
      </dsp:nvSpPr>
      <dsp:spPr>
        <a:xfrm>
          <a:off x="7551055" y="459829"/>
          <a:ext cx="1715839" cy="1029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Incorporation year-Integer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51055" y="459829"/>
        <a:ext cx="1715839" cy="1029503"/>
      </dsp:txXfrm>
    </dsp:sp>
    <dsp:sp modelId="{8E495C84-6F98-4D84-AFA9-8C030E002367}">
      <dsp:nvSpPr>
        <dsp:cNvPr id="0" name=""/>
        <dsp:cNvSpPr/>
      </dsp:nvSpPr>
      <dsp:spPr>
        <a:xfrm>
          <a:off x="9438478" y="459829"/>
          <a:ext cx="1715839" cy="1029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Sales total revenue-Float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438478" y="459829"/>
        <a:ext cx="1715839" cy="1029503"/>
      </dsp:txXfrm>
    </dsp:sp>
    <dsp:sp modelId="{F7D7D183-AB9A-4028-A0BE-161D00FE2160}">
      <dsp:nvSpPr>
        <dsp:cNvPr id="0" name=""/>
        <dsp:cNvSpPr/>
      </dsp:nvSpPr>
      <dsp:spPr>
        <a:xfrm>
          <a:off x="1361" y="1660917"/>
          <a:ext cx="1715839" cy="1029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DICOP(Direct Indirect cost of production)-Float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361" y="1660917"/>
        <a:ext cx="1715839" cy="1029503"/>
      </dsp:txXfrm>
    </dsp:sp>
    <dsp:sp modelId="{499D3C84-413A-4765-875F-8ABCEFA72C90}">
      <dsp:nvSpPr>
        <dsp:cNvPr id="0" name=""/>
        <dsp:cNvSpPr/>
      </dsp:nvSpPr>
      <dsp:spPr>
        <a:xfrm>
          <a:off x="1888785" y="1660917"/>
          <a:ext cx="1715839" cy="1029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VAE(Value added expenditure)-Float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888785" y="1660917"/>
        <a:ext cx="1715839" cy="1029503"/>
      </dsp:txXfrm>
    </dsp:sp>
    <dsp:sp modelId="{0FD443C3-E7A4-4D8E-A716-360BF4C1B4B2}">
      <dsp:nvSpPr>
        <dsp:cNvPr id="0" name=""/>
        <dsp:cNvSpPr/>
      </dsp:nvSpPr>
      <dsp:spPr>
        <a:xfrm>
          <a:off x="3776208" y="1660917"/>
          <a:ext cx="1715839" cy="1029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OP(Operating Profit)-Float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6208" y="1660917"/>
        <a:ext cx="1715839" cy="1029503"/>
      </dsp:txXfrm>
    </dsp:sp>
    <dsp:sp modelId="{E8639AE3-012D-450A-ACCD-97B5951C9E31}">
      <dsp:nvSpPr>
        <dsp:cNvPr id="0" name=""/>
        <dsp:cNvSpPr/>
      </dsp:nvSpPr>
      <dsp:spPr>
        <a:xfrm>
          <a:off x="5663631" y="1660917"/>
          <a:ext cx="1715839" cy="1029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Total Cost-Integer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663631" y="1660917"/>
        <a:ext cx="1715839" cy="1029503"/>
      </dsp:txXfrm>
    </dsp:sp>
    <dsp:sp modelId="{CAD75916-5369-45B9-9B29-B871D9F8D3C7}">
      <dsp:nvSpPr>
        <dsp:cNvPr id="0" name=""/>
        <dsp:cNvSpPr/>
      </dsp:nvSpPr>
      <dsp:spPr>
        <a:xfrm>
          <a:off x="7551055" y="1660917"/>
          <a:ext cx="1715839" cy="1029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Gross Profit-Integer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51055" y="1660917"/>
        <a:ext cx="1715839" cy="1029503"/>
      </dsp:txXfrm>
    </dsp:sp>
    <dsp:sp modelId="{6F211787-C128-4E7A-996B-698AF8970018}">
      <dsp:nvSpPr>
        <dsp:cNvPr id="0" name=""/>
        <dsp:cNvSpPr/>
      </dsp:nvSpPr>
      <dsp:spPr>
        <a:xfrm>
          <a:off x="9438478" y="1660917"/>
          <a:ext cx="1715839" cy="1029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Arms Length Indicator-Float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438478" y="1660917"/>
        <a:ext cx="1715839" cy="1029503"/>
      </dsp:txXfrm>
    </dsp:sp>
    <dsp:sp modelId="{974BD88F-FD69-4EE8-9DF3-E0EA98601A75}">
      <dsp:nvSpPr>
        <dsp:cNvPr id="0" name=""/>
        <dsp:cNvSpPr/>
      </dsp:nvSpPr>
      <dsp:spPr>
        <a:xfrm>
          <a:off x="1888785" y="2862004"/>
          <a:ext cx="1715839" cy="1029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Other Operating Income or sales-Integer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888785" y="2862004"/>
        <a:ext cx="1715839" cy="1029503"/>
      </dsp:txXfrm>
    </dsp:sp>
    <dsp:sp modelId="{91D245D0-A26E-4EE4-9CF2-FB56B8435A2E}">
      <dsp:nvSpPr>
        <dsp:cNvPr id="0" name=""/>
        <dsp:cNvSpPr/>
      </dsp:nvSpPr>
      <dsp:spPr>
        <a:xfrm>
          <a:off x="3776208" y="2862004"/>
          <a:ext cx="1715839" cy="1029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Advertising and Marketing sales-Integer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6208" y="2862004"/>
        <a:ext cx="1715839" cy="1029503"/>
      </dsp:txXfrm>
    </dsp:sp>
    <dsp:sp modelId="{4C850BAB-7F0A-456B-8066-0CAE75BAFAED}">
      <dsp:nvSpPr>
        <dsp:cNvPr id="0" name=""/>
        <dsp:cNvSpPr/>
      </dsp:nvSpPr>
      <dsp:spPr>
        <a:xfrm>
          <a:off x="5663631" y="2862004"/>
          <a:ext cx="1715839" cy="1029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Additional Cost –Integer(derived)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663631" y="2862004"/>
        <a:ext cx="1715839" cy="1029503"/>
      </dsp:txXfrm>
    </dsp:sp>
    <dsp:sp modelId="{EB5981FF-6FB7-4FC4-B8CF-42918E299CBA}">
      <dsp:nvSpPr>
        <dsp:cNvPr id="0" name=""/>
        <dsp:cNvSpPr/>
      </dsp:nvSpPr>
      <dsp:spPr>
        <a:xfrm>
          <a:off x="7551055" y="2862004"/>
          <a:ext cx="1715839" cy="1029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Final Results-Boolean(derived) </a:t>
          </a:r>
          <a:endParaRPr lang="en-US" sz="17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51055" y="2862004"/>
        <a:ext cx="1715839" cy="1029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805E-BE3E-4BE7-9C4E-F7DBBEA3865A}">
      <dsp:nvSpPr>
        <dsp:cNvPr id="0" name=""/>
        <dsp:cNvSpPr/>
      </dsp:nvSpPr>
      <dsp:spPr>
        <a:xfrm>
          <a:off x="4830668" y="2192449"/>
          <a:ext cx="750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997"/>
              </a:moveTo>
              <a:lnTo>
                <a:pt x="392171" y="51997"/>
              </a:lnTo>
              <a:lnTo>
                <a:pt x="392171" y="45720"/>
              </a:lnTo>
              <a:lnTo>
                <a:pt x="75014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186220" y="2234087"/>
        <a:ext cx="39038" cy="8164"/>
      </dsp:txXfrm>
    </dsp:sp>
    <dsp:sp modelId="{E20291AE-8BFD-40A7-BA84-2494B8BF1B6A}">
      <dsp:nvSpPr>
        <dsp:cNvPr id="0" name=""/>
        <dsp:cNvSpPr/>
      </dsp:nvSpPr>
      <dsp:spPr>
        <a:xfrm>
          <a:off x="691330" y="3039"/>
          <a:ext cx="4141138" cy="448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51" tIns="182592" rIns="173951" bIns="18259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1330" y="3039"/>
        <a:ext cx="4141138" cy="4482814"/>
      </dsp:txXfrm>
    </dsp:sp>
    <dsp:sp modelId="{BAF22A3F-FED5-4FC9-AE66-1205F7C5C7CE}">
      <dsp:nvSpPr>
        <dsp:cNvPr id="0" name=""/>
        <dsp:cNvSpPr/>
      </dsp:nvSpPr>
      <dsp:spPr>
        <a:xfrm>
          <a:off x="5613211" y="0"/>
          <a:ext cx="4196410" cy="4476339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951" tIns="182592" rIns="173951" bIns="18259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613211" y="0"/>
        <a:ext cx="4196410" cy="447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EF312B-D11E-41D0-8A75-BB0DE50CD7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Data Management Goal A-Cleaning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FDDA4-B953-49BF-87E2-4C9372E6A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D002-1D5A-4908-8604-8CEED8EFF9DC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A14F-B5F0-46DA-B2A4-65D3F89B2C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2806-8AEA-4E7D-B600-8494A1F5A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9673-C5A2-4F2F-9A3C-D51A9C1E9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2160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Data Management Goal A-Cleaning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D70F5-8F43-4826-BEAF-419B5FC3F5E6}" type="datetimeFigureOut">
              <a:rPr lang="en-IN" smtClean="0"/>
              <a:t>30-03-2021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D556D-A476-45EB-B643-C92429CFDE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30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BFC1-9569-4D2B-B781-E1A80DA2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C2F1-0EE7-47DC-9782-EE7DA908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A099-AFAB-456E-8EFC-484954F6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2014-1ABA-41FB-9901-09BE69AE82F5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20F1-8F0E-4077-9871-AFB3E05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A99A-5493-47FD-8938-854ED0B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6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955F-57D6-44C6-8E67-CFA70E52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5E9B-966B-48D5-8C3E-D869E5DA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A231-13E2-4527-ADD2-E814C138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3E95-3037-44A4-878B-175446B2561E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6604-29F4-47E6-B823-B6C08093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3174-2478-4F38-9E64-4C53480F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94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85BD-523A-4D94-A7A6-DD0F93B89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BE7B6-55B6-4D09-B51D-A6FE5100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5BB5-C127-45B5-ACB3-17AB9845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42F-B25E-409C-B92D-2345AB92C75C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2E7C-2F1A-4062-BE15-C92D2FC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0856-4241-45BE-B154-CCCBB95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6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29C8-8201-476F-A5F9-22BFE372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2187-A062-41D0-9A0F-849A7B9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9AD-DA94-4E51-AA88-08DF2895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210-A9DC-4AA0-BECC-B235B4D93407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2CA3-2502-4E4A-8555-E6344830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58E6-4B67-4A70-849D-864AC60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7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BCDA-C3F2-4B21-8697-AB1D54EE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BFAA-AEF5-4F83-9174-7830E4E6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8EF8-2B34-4454-9AA0-99003104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30BD-11CB-4206-A834-4D6DDC914C75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CAFA-0E67-4D6E-B6EA-21979E1F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2E8C-2468-430F-8103-4E1954F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68B0-C7E5-4C2C-98C5-44CB9CD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124B-B54F-461F-96A2-3620E888D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0F2A-9135-435B-BD88-96E18526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7B24C-FD95-4032-A3E6-937D04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0DC8-797E-43F1-83BB-62A62C62950E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580B-7DF0-429D-932A-AAC828CE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9B41-1D68-4009-90C9-D2079BC4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9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4A61-079B-44B3-9C8D-EEAC4B2F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CA19-C490-4BB0-BF6E-A1A7CFAC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CF27-B4F6-4A20-ADF5-8994476F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56AEF-7594-47B0-9233-FA9A3655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45553-CFC8-4D06-85CD-410DD9DF8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BAB8E-F30A-4583-8F54-46CC29CE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9E1-825E-4D1A-90D3-C15FF35DD977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4E98-46A8-4194-A20E-F547919A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36D61-22D2-42A2-919B-509C14E0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9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B123-C122-473E-92FF-37D8B20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1719-3F46-4CB1-8FDF-58984D62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E2A1-8267-4174-9C97-BE7A02A19834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9924-D92A-4B08-9E3B-5A75745A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A3886-AA03-4072-AD10-C3276DF5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3070C-512B-4E3B-8EA3-D97EB40C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19F-0439-4A32-8D01-14AF8B7401C0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C29D9-939C-4B7C-BFBE-7A3F4CC3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31192-DA4F-4D4C-8A35-8C5C850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5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D259-93F1-43AD-87B5-85588502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3ACB-B862-491F-AD26-23A75088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9ECC0-353C-4488-B6F6-82AEA6D0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A07D5-E294-46FC-B4B2-0008B240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1B86-8F95-42E8-B4BC-0FE9CCDB438B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5FF94-3D55-4191-8F81-2D93B313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C40A-89A8-44F1-B7F7-D31423BB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76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C92A-941B-43E2-8E9F-BFC09D4F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3D044-EDCA-4EA2-8C70-F20775CE4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A094B-86C5-4278-B174-99967C8E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1895-C990-42D8-A9A0-0CDA71A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C562-8E99-4ED0-8699-458078D38999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4D9E-AD2D-461A-8889-847CB6B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1678-DB26-4FA3-A6BE-BBDF5AEC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2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71429-4494-497B-90D9-F553613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C279-0848-47E0-A09D-6CF2665B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C31D-4E44-43DC-A946-40766D33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4FBE-1DD2-461A-BA40-92D14EF1CEA0}" type="datetime1">
              <a:rPr lang="en-IN" smtClean="0"/>
              <a:t>30-03-2021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A245-7A23-4AC7-A4EC-BBF8EFA8D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For Requirement clarity, Refer slide no #3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90B5-28DC-46AD-8D90-875DE8D05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D241-30EF-4FD7-8187-19BB105D81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50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BC54-3690-4AF8-8FD2-A15C7168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90" y="-2937152"/>
            <a:ext cx="9757776" cy="5401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Management Examination 2021-Goal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2DA-01C5-4D68-8563-8465E81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9BC1F-1835-4039-8CCF-2E4C900C7963}"/>
              </a:ext>
            </a:extLst>
          </p:cNvPr>
          <p:cNvSpPr txBox="1"/>
          <p:nvPr/>
        </p:nvSpPr>
        <p:spPr>
          <a:xfrm>
            <a:off x="5288078" y="2769558"/>
            <a:ext cx="53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-Bina Khatnani(11015617)</a:t>
            </a:r>
          </a:p>
        </p:txBody>
      </p:sp>
    </p:spTree>
    <p:extLst>
      <p:ext uri="{BB962C8B-B14F-4D97-AF65-F5344CB8AC3E}">
        <p14:creationId xmlns:p14="http://schemas.microsoft.com/office/powerpoint/2010/main" val="222991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623814" y="768376"/>
            <a:ext cx="10944371" cy="4935520"/>
            <a:chOff x="623814" y="757599"/>
            <a:chExt cx="10944371" cy="41617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623814" y="757599"/>
              <a:ext cx="4304714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Sales-Total Revenue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39915" y="2856111"/>
              <a:ext cx="4628270" cy="206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Sales has 5388 Null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0.00000</a:t>
              </a:r>
              <a:r>
                <a:rPr lang="en-IN" sz="1700" dirty="0"/>
                <a:t> and a formatting  for the floating point values is performed to maintain the values in decimal points using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value[0,7].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623814" y="4197485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6.Data Profiling for Sales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78469" y="2335501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AADC62F-7BE1-4164-972B-3A20973E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1" y="1724102"/>
            <a:ext cx="5876925" cy="29432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F902F2-DDD7-4819-9B8E-575B36B5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2042-9F44-4C56-B069-AC739E9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269074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542778" y="642156"/>
            <a:ext cx="11288151" cy="5438057"/>
            <a:chOff x="542778" y="641049"/>
            <a:chExt cx="11025407" cy="4355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542778" y="641049"/>
              <a:ext cx="9439422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DICOP-Direct Indirect Cost of Production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39915" y="3036791"/>
              <a:ext cx="4628270" cy="19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DICOP has 7378 Null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0.00000</a:t>
              </a:r>
              <a:r>
                <a:rPr lang="en-IN" sz="1700" dirty="0"/>
                <a:t> and a formatting  for the floating point values is performed to maintain the values in decimal points using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value[0,7].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672600" y="3777416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7.Data Profiling for DICOP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78468" y="2496243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C46D3C1-63B8-41F5-9191-327A19F1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59" y="1544910"/>
            <a:ext cx="5857875" cy="30384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BBA56-D116-4233-8695-31111789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8363-E08F-4648-982F-B5B0A681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335026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742877" y="561883"/>
            <a:ext cx="10726834" cy="5009561"/>
            <a:chOff x="742877" y="566924"/>
            <a:chExt cx="10726834" cy="42822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844060" y="566924"/>
              <a:ext cx="5908431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VAE-Value Added Expense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841441" y="2757595"/>
              <a:ext cx="4628270" cy="2091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VAE has 2105 Null records, invalid datatype and inconsistency within the format(Requirement 5).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0.00000 </a:t>
              </a:r>
              <a:r>
                <a:rPr lang="en-IN" sz="1700" dirty="0"/>
                <a:t>and a formatting  for the floating point values is performed to maintain the values in decimal points using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value[0,7].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742877" y="4217328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8.Data Profiling for VAE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579995" y="2179189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8B5EB8-5995-4660-B8ED-DE240C64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7" y="1781252"/>
            <a:ext cx="5573518" cy="28289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AE0C33-2C89-41A6-B77E-B3FE96E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5A33-0CB4-4F45-BFBC-62F84CBF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12872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609821" y="561883"/>
            <a:ext cx="10931327" cy="5321962"/>
            <a:chOff x="609821" y="566924"/>
            <a:chExt cx="10931327" cy="49142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844061" y="566924"/>
              <a:ext cx="4304714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/>
                <a:t>OP-Operating Profit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12878" y="2738685"/>
              <a:ext cx="4628270" cy="27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OP has 2105 Null records, invalid datatype and inconsistency within the format .(Requirement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0 and a formatting  for the floating point values is performed to maintain the values in Integer. </a:t>
              </a:r>
              <a:r>
                <a:rPr lang="en-IN" sz="1700" dirty="0">
                  <a:solidFill>
                    <a:srgbClr val="003B7E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value.toString("%.0f")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Percentage cannot be negative hence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-0</a:t>
              </a:r>
              <a:r>
                <a:rPr lang="en-IN" sz="1700" dirty="0"/>
                <a:t> changed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</a:t>
              </a:r>
              <a:r>
                <a:rPr lang="en-IN" sz="17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609821" y="4343035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9.Data Profiling for OP 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78469" y="2301780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994A7F5-17B8-4EBB-8AD1-E438A4C7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1" y="1657551"/>
            <a:ext cx="6076950" cy="30384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4D9C68-2801-4C3C-8100-44BEDF01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0506-24C1-47E9-8760-AD8DE3CF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40998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741190" y="498758"/>
            <a:ext cx="10914992" cy="5212830"/>
            <a:chOff x="554719" y="549416"/>
            <a:chExt cx="10914992" cy="4362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633046" y="549416"/>
              <a:ext cx="4304714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Total Cost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841441" y="2864099"/>
              <a:ext cx="4628270" cy="2047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Total Cost has 1878 Null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0.00000</a:t>
              </a:r>
              <a:r>
                <a:rPr lang="en-IN" sz="1700" dirty="0"/>
                <a:t> and a formatting  for the floating point values is performed to maintain the values in decimal points using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value[0,7].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554719" y="4010319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10 .Data Profiling for Total cost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579994" y="2437798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239E4D-A340-4D92-A63E-225013E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" y="1535456"/>
            <a:ext cx="5734050" cy="28479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168FA6-C632-4DA0-8B98-E1ABE697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3D12-D552-4E8B-B1EF-DCAF040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287016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590843" y="520803"/>
            <a:ext cx="10951700" cy="5278963"/>
            <a:chOff x="590843" y="528991"/>
            <a:chExt cx="10951700" cy="48745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590843" y="528991"/>
              <a:ext cx="4304714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GP-Gross Profit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14273" y="2661046"/>
              <a:ext cx="4628270" cy="27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GP has 4344 Null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</a:t>
              </a:r>
              <a:r>
                <a:rPr lang="en-IN" sz="1700" dirty="0"/>
                <a:t> and a formatting  for the floating points is performed to maintain the values in Integer </a:t>
              </a:r>
              <a:r>
                <a:rPr lang="en-IN" sz="1700" dirty="0">
                  <a:solidFill>
                    <a:srgbClr val="003B7E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value.toString("%.0f")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Percentage cannot be negative hence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-0 </a:t>
              </a:r>
              <a:r>
                <a:rPr lang="en-IN" sz="1700" dirty="0"/>
                <a:t>changed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</a:t>
              </a:r>
              <a:r>
                <a:rPr lang="en-IN" sz="17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590843" y="4110099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11.Data Profiling for GP 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52826" y="2209738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53512F0-5DB2-45DE-8E0B-41F04547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5" y="1512906"/>
            <a:ext cx="5800725" cy="28860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007143-D61E-4E3C-B14A-E628C356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1052-86E0-4025-8587-377356B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424332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515522" y="464107"/>
            <a:ext cx="11052664" cy="5822197"/>
            <a:chOff x="515522" y="476637"/>
            <a:chExt cx="11052664" cy="5376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515522" y="476637"/>
              <a:ext cx="8792307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Arms Length Price-Transfer Price Indicator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39916" y="2868744"/>
              <a:ext cx="4628270" cy="298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Arms Length price has 6746 blank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Though Arms length price is a percentage, we will keep it in decimal to avoid missing of a company for fractional margin.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0.00000</a:t>
              </a:r>
              <a:r>
                <a:rPr lang="en-IN" sz="1700" dirty="0"/>
                <a:t> and a formatting  for the floating point values is performed to maintain the values in decimal points using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value[0,7].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515522" y="4360799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12.Data Profiling for Arms length price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78469" y="2442443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5AA43EB-EFBC-4512-BDC9-3B211012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4" y="1643015"/>
            <a:ext cx="5895975" cy="30274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47FFEB-D3CB-481D-9E46-702E1AB9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F96D-E812-4132-8144-0DCA2813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140425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587104" y="590018"/>
            <a:ext cx="11201621" cy="5745454"/>
            <a:chOff x="587104" y="592904"/>
            <a:chExt cx="11201621" cy="5305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587104" y="592904"/>
              <a:ext cx="5724525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Other Operating Expense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803998" y="2672576"/>
              <a:ext cx="4984727" cy="322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Other Operating Expense has 13792 blank records, invalid datatype and inconsistency within the format(Requirement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filled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</a:t>
              </a:r>
              <a:r>
                <a:rPr lang="en-IN" sz="1700" dirty="0"/>
                <a:t> and a formatting  for the floating point values is performed to maintain the values in Integer using </a:t>
              </a:r>
              <a:r>
                <a:rPr lang="en-IN" sz="1700" dirty="0" err="1">
                  <a:solidFill>
                    <a:srgbClr val="003B7E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value.toString</a:t>
              </a:r>
              <a:r>
                <a:rPr lang="en-IN" sz="1700" dirty="0">
                  <a:solidFill>
                    <a:srgbClr val="003B7E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("%.0f")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>
                  <a:latin typeface="Consolas" panose="020B0609020204030204" pitchFamily="49" charset="0"/>
                  <a:cs typeface="Arial" panose="020B0604020202020204" pitchFamily="34" charset="0"/>
                </a:rPr>
                <a:t>Other operating expenses is a deriving column for Additional cost hence the data type changed to numeric using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Value.toNumber()</a:t>
              </a:r>
              <a:endParaRPr lang="en-IN" sz="17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587104" y="4167755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13.Data Profiling for Other Operating Expense 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19926" y="2249399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6C26E55-3E14-46D7-B473-2522C58C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4" y="1518194"/>
            <a:ext cx="5724525" cy="29432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F429C9-7E73-43BB-B475-DEC46326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6C15-82A4-469F-9EBB-BABE36A8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239046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748079" y="668980"/>
            <a:ext cx="10695841" cy="5583402"/>
            <a:chOff x="830141" y="625433"/>
            <a:chExt cx="10695841" cy="51557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830141" y="625433"/>
              <a:ext cx="7188591" cy="65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Advertising and Marketing cost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780627" y="2555466"/>
              <a:ext cx="4745355" cy="322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Other Operating Expense has 5 blank records, invalid datatype and inconsistency within the format (Requirement 4).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Null records are updated to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0</a:t>
              </a:r>
              <a:r>
                <a:rPr lang="en-IN" sz="1700" dirty="0"/>
                <a:t> and a formatting  for the floating point values is performed to maintain the values in Integer. </a:t>
              </a:r>
              <a:r>
                <a:rPr lang="en-IN" sz="1700" dirty="0">
                  <a:solidFill>
                    <a:srgbClr val="003B7E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value.toString("%.0f")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>
                  <a:latin typeface="Consolas" panose="020B0609020204030204" pitchFamily="49" charset="0"/>
                  <a:cs typeface="Arial" panose="020B0604020202020204" pitchFamily="34" charset="0"/>
                </a:rPr>
                <a:t>Advertising and Marketing Cost is a deriving column for Additional cost hence the data type changed to numeric using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Value.toNumber()</a:t>
              </a:r>
              <a:endParaRPr lang="en-IN" sz="17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consistency, validity and completeness.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830141" y="4168305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14.Data Profiling for advertising and Marketing Cost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92536" y="2129165"/>
              <a:ext cx="3151163" cy="4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4A2DBD6-448B-42C3-BAF1-CA3516DB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3" y="1622620"/>
            <a:ext cx="5772150" cy="28860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D40C0D-8CB2-44C2-A19C-489238F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FF52-C0CE-4093-A11C-B95AB0E7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407261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230C481-C563-48B2-9FC5-B7D6C9F8D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086364"/>
              </p:ext>
            </p:extLst>
          </p:nvPr>
        </p:nvGraphicFramePr>
        <p:xfrm>
          <a:off x="703385" y="1825625"/>
          <a:ext cx="10536701" cy="448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69DE4A-D9FC-433C-9859-963EFB71DFA2}"/>
              </a:ext>
            </a:extLst>
          </p:cNvPr>
          <p:cNvSpPr txBox="1"/>
          <p:nvPr/>
        </p:nvSpPr>
        <p:spPr>
          <a:xfrm>
            <a:off x="838200" y="543481"/>
            <a:ext cx="647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Derived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1AC91-A092-4584-82AD-730FA65918CC}"/>
              </a:ext>
            </a:extLst>
          </p:cNvPr>
          <p:cNvSpPr txBox="1"/>
          <p:nvPr/>
        </p:nvSpPr>
        <p:spPr>
          <a:xfrm>
            <a:off x="1420837" y="2615942"/>
            <a:ext cx="37842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Additional cost is a derived column by summing up Other operating Expense and Adv &amp; Mkt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The sum is achieved by </a:t>
            </a:r>
            <a:r>
              <a:rPr lang="en-IN" sz="1700" dirty="0">
                <a:latin typeface="Consolas" panose="020B0609020204030204" pitchFamily="49" charset="0"/>
                <a:cs typeface="Arial" panose="020B0604020202020204" pitchFamily="34" charset="0"/>
              </a:rPr>
              <a:t>cells['Other Operating Income/Sales'].value + cells['Advertising &amp; Marketing Sales'].value</a:t>
            </a:r>
            <a:endParaRPr lang="en-I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This Column is calculated to check if the companies additional cost is greater than 0 and whether they can participate in consideration for Arms Length Price(USER STORY).</a:t>
            </a:r>
          </a:p>
          <a:p>
            <a:endParaRPr lang="en-IN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B481F-922C-4C94-8C08-CE2E53396A34}"/>
              </a:ext>
            </a:extLst>
          </p:cNvPr>
          <p:cNvSpPr txBox="1"/>
          <p:nvPr/>
        </p:nvSpPr>
        <p:spPr>
          <a:xfrm>
            <a:off x="6316393" y="2682474"/>
            <a:ext cx="3924886" cy="302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Final Results is a derived column from Additional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If the value of the company's additional cost is greater than 0 then the company can participate in determine tax judication of the evaluating company.</a:t>
            </a: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To derive this condition , below conditional statement is </a:t>
            </a:r>
            <a:r>
              <a:rPr lang="en-IN" sz="17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used. </a:t>
            </a:r>
            <a:r>
              <a:rPr lang="en-IN" sz="1700" dirty="0">
                <a:latin typeface="Consolas" panose="020B0609020204030204" pitchFamily="49" charset="0"/>
                <a:cs typeface="Arial" panose="020B0604020202020204" pitchFamily="34" charset="0"/>
              </a:rPr>
              <a:t>value.toNumber() &gt; 0, "True", "False“.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9AD83-5629-4751-81AF-3B68D759E267}"/>
              </a:ext>
            </a:extLst>
          </p:cNvPr>
          <p:cNvSpPr txBox="1"/>
          <p:nvPr/>
        </p:nvSpPr>
        <p:spPr>
          <a:xfrm>
            <a:off x="1751427" y="2058729"/>
            <a:ext cx="312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Additional Cost</a:t>
            </a:r>
          </a:p>
          <a:p>
            <a:pPr algn="ctr"/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71E22-2EA3-41B3-B866-3F108C671117}"/>
              </a:ext>
            </a:extLst>
          </p:cNvPr>
          <p:cNvSpPr txBox="1"/>
          <p:nvPr/>
        </p:nvSpPr>
        <p:spPr>
          <a:xfrm>
            <a:off x="6720842" y="2069384"/>
            <a:ext cx="312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Final 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D9F0-7AA3-4A8B-89AA-89E592C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19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D90E26-AC7B-4DC3-B52B-8EB5837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31467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77EE-A6C2-4B4B-85B3-3630F21C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4000" dirty="0"/>
              <a:t>Tools &amp; Technology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975AE-AFF9-4FE3-A28E-C06757A4D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67616"/>
              </p:ext>
            </p:extLst>
          </p:nvPr>
        </p:nvGraphicFramePr>
        <p:xfrm>
          <a:off x="396574" y="1825625"/>
          <a:ext cx="11407487" cy="37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59B5-3276-4855-AC27-54DF5352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626FD-1B09-49B8-8256-C8633B3F9F1B}"/>
              </a:ext>
            </a:extLst>
          </p:cNvPr>
          <p:cNvSpPr txBox="1"/>
          <p:nvPr/>
        </p:nvSpPr>
        <p:spPr>
          <a:xfrm>
            <a:off x="5556738" y="4403188"/>
            <a:ext cx="400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Cleaning-Open Refine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7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DE5B-7698-431A-B79F-ACFF5017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92"/>
            <a:ext cx="5558489" cy="4625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50000"/>
                  </a:schemeClr>
                </a:solidFill>
                <a:effectLst/>
              </a:rPr>
              <a:t>What insights did you gain from this dataset profiling and cleaning?</a:t>
            </a:r>
          </a:p>
          <a:p>
            <a:r>
              <a:rPr lang="en-IN" sz="1700" dirty="0">
                <a:effectLst/>
              </a:rPr>
              <a:t>Does my data makes sense?</a:t>
            </a:r>
          </a:p>
          <a:p>
            <a:r>
              <a:rPr lang="en-IN" sz="1700" dirty="0">
                <a:effectLst/>
              </a:rPr>
              <a:t>Can I consider my data for data modelling?</a:t>
            </a:r>
          </a:p>
          <a:p>
            <a:r>
              <a:rPr lang="en-IN" sz="1700" dirty="0">
                <a:effectLst/>
              </a:rPr>
              <a:t>Does my data have enough quality after cleaning?</a:t>
            </a:r>
          </a:p>
          <a:p>
            <a:r>
              <a:rPr lang="en-IN" sz="1700" dirty="0"/>
              <a:t>Does my data is helping me to know the functional dependency?</a:t>
            </a:r>
          </a:p>
          <a:p>
            <a:pPr marL="0" indent="0">
              <a:buNone/>
            </a:pPr>
            <a:endParaRPr lang="en-IN" sz="1700" dirty="0">
              <a:effectLst/>
            </a:endParaRPr>
          </a:p>
          <a:p>
            <a:pPr marL="0" indent="0">
              <a:buNone/>
            </a:pPr>
            <a:r>
              <a:rPr lang="en-IN" sz="1700" dirty="0">
                <a:solidFill>
                  <a:schemeClr val="accent1">
                    <a:lumMod val="50000"/>
                  </a:schemeClr>
                </a:solidFill>
                <a:effectLst/>
              </a:rPr>
              <a:t>Which all data quality dimension does your analysis fits into?-Explain the dimension with a user-story, the user-story can be hypothetical one created by you</a:t>
            </a:r>
            <a:r>
              <a:rPr lang="en-IN" sz="17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IN" sz="17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IN" sz="1700" b="0" i="0" dirty="0"/>
              <a:t>Explained on slide 5-19 for </a:t>
            </a:r>
            <a:r>
              <a:rPr lang="en-IN" sz="1700" dirty="0"/>
              <a:t>each variable and </a:t>
            </a:r>
            <a:r>
              <a:rPr lang="en-IN" sz="1700" b="0" i="0" dirty="0"/>
              <a:t>the quality dimensions considered with the relevance of the user story.</a:t>
            </a:r>
          </a:p>
          <a:p>
            <a:pPr marL="0" indent="0">
              <a:buNone/>
            </a:pPr>
            <a:br>
              <a:rPr lang="en-IN" sz="1700" b="0" i="0" dirty="0">
                <a:effectLst/>
              </a:rPr>
            </a:br>
            <a:endParaRPr lang="en-IN" sz="1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4A03-FFD7-4BA4-AE8A-5EB6845D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40D241-30EF-4FD7-8187-19BB105D81B6}" type="slidenum">
              <a:rPr lang="en-IN" smtClean="0"/>
              <a:pPr>
                <a:spcAft>
                  <a:spcPts val="600"/>
                </a:spcAft>
              </a:pPr>
              <a:t>20</a:t>
            </a:fld>
            <a:endParaRPr lang="en-IN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B18CC-43B6-468D-99C2-641635AB8DFA}"/>
              </a:ext>
            </a:extLst>
          </p:cNvPr>
          <p:cNvSpPr txBox="1"/>
          <p:nvPr/>
        </p:nvSpPr>
        <p:spPr>
          <a:xfrm>
            <a:off x="769308" y="258854"/>
            <a:ext cx="5436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Q &amp; A.</a:t>
            </a:r>
          </a:p>
          <a:p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98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DE5B-7698-431A-B79F-ACFF5017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92"/>
            <a:ext cx="5558489" cy="462597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IN" sz="1700" b="0" i="0" dirty="0">
                <a:effectLst/>
              </a:rPr>
            </a:br>
            <a:r>
              <a:rPr lang="en-IN" sz="17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Why did you choose a given technique and the associated steps for a task? - Is there an alternative technique that could have been?</a:t>
            </a:r>
            <a:endParaRPr lang="en-IN" sz="17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IN" sz="1700" b="0" i="0" dirty="0">
                <a:effectLst/>
              </a:rPr>
              <a:t>There could have been alternative tool used for the data cleaning for e.g. Trifecta. But, the approach for the cleaning has to be </a:t>
            </a:r>
            <a:r>
              <a:rPr lang="en-IN" sz="1700" dirty="0"/>
              <a:t>in similar fashion. Since</a:t>
            </a:r>
            <a:r>
              <a:rPr lang="en-IN" sz="1700" b="0" i="0" dirty="0">
                <a:effectLst/>
              </a:rPr>
              <a:t>, Transfer pricing is a known practice</a:t>
            </a:r>
            <a:r>
              <a:rPr lang="en-IN" sz="1700" dirty="0">
                <a:solidFill>
                  <a:srgbClr val="003B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1700" dirty="0"/>
              <a:t>in Big 4’s </a:t>
            </a:r>
            <a:r>
              <a:rPr lang="en-IN" sz="1700" b="0" i="0" dirty="0">
                <a:effectLst/>
              </a:rPr>
              <a:t>and </a:t>
            </a:r>
            <a:r>
              <a:rPr lang="en-IN" sz="1700" dirty="0"/>
              <a:t>same cleaning </a:t>
            </a:r>
            <a:r>
              <a:rPr lang="en-IN" sz="1700" b="0" i="0" dirty="0">
                <a:effectLst/>
              </a:rPr>
              <a:t>steps are considered while cleaning a database for transfer pricing. </a:t>
            </a:r>
            <a:br>
              <a:rPr lang="en-IN" sz="1700" b="0" i="0" dirty="0">
                <a:effectLst/>
              </a:rPr>
            </a:br>
            <a:endParaRPr lang="en-IN" sz="1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4A03-FFD7-4BA4-AE8A-5EB6845D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40D241-30EF-4FD7-8187-19BB105D81B6}" type="slidenum">
              <a:rPr lang="en-IN" smtClean="0"/>
              <a:pPr>
                <a:spcAft>
                  <a:spcPts val="600"/>
                </a:spcAft>
              </a:pPr>
              <a:t>21</a:t>
            </a:fld>
            <a:endParaRPr lang="en-IN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B18CC-43B6-468D-99C2-641635AB8DFA}"/>
              </a:ext>
            </a:extLst>
          </p:cNvPr>
          <p:cNvSpPr txBox="1"/>
          <p:nvPr/>
        </p:nvSpPr>
        <p:spPr>
          <a:xfrm>
            <a:off x="769308" y="258854"/>
            <a:ext cx="5436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Q &amp; A.</a:t>
            </a:r>
          </a:p>
          <a:p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420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230C481-C563-48B2-9FC5-B7D6C9F8D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627315"/>
              </p:ext>
            </p:extLst>
          </p:nvPr>
        </p:nvGraphicFramePr>
        <p:xfrm>
          <a:off x="703385" y="1825625"/>
          <a:ext cx="10536701" cy="448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69DE4A-D9FC-433C-9859-963EFB71DFA2}"/>
              </a:ext>
            </a:extLst>
          </p:cNvPr>
          <p:cNvSpPr txBox="1"/>
          <p:nvPr/>
        </p:nvSpPr>
        <p:spPr>
          <a:xfrm>
            <a:off x="838200" y="543481"/>
            <a:ext cx="647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User Story &amp;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5B89F-51F1-424A-A095-B66256E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1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C66-206F-4B34-A19B-12AA8D3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Data Set &amp; Meta Data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1B5DA3-B057-40BC-943D-92BCD5E6E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672187"/>
              </p:ext>
            </p:extLst>
          </p:nvPr>
        </p:nvGraphicFramePr>
        <p:xfrm>
          <a:off x="633046" y="2329894"/>
          <a:ext cx="11155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39E23E-FC90-44BA-9C89-7521ABAC1448}"/>
              </a:ext>
            </a:extLst>
          </p:cNvPr>
          <p:cNvSpPr txBox="1"/>
          <p:nvPr/>
        </p:nvSpPr>
        <p:spPr>
          <a:xfrm>
            <a:off x="838200" y="1455907"/>
            <a:ext cx="106532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The transfer pricing data set has 26,373 rows and 16 columns. 2 columns are derived after cleaning the dataset.</a:t>
            </a:r>
            <a:endParaRPr lang="en-US" sz="1700" dirty="0"/>
          </a:p>
          <a:p>
            <a:endParaRPr lang="en-IN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06DE-664A-459B-88CA-00E2389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7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78A075-8754-49DA-A06F-D6C5456A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" y="1805748"/>
            <a:ext cx="5637848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30EF9-A9CF-423B-8893-3896E3D356BE}"/>
              </a:ext>
            </a:extLst>
          </p:cNvPr>
          <p:cNvSpPr txBox="1"/>
          <p:nvPr/>
        </p:nvSpPr>
        <p:spPr>
          <a:xfrm>
            <a:off x="630005" y="682077"/>
            <a:ext cx="4304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Serial</a:t>
            </a:r>
            <a:r>
              <a:rPr lang="en-IN" sz="2400" dirty="0"/>
              <a:t> </a:t>
            </a:r>
            <a:r>
              <a:rPr lang="en-IN" sz="4000" dirty="0">
                <a:latin typeface="+mj-lt"/>
              </a:rPr>
              <a:t>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F065D-154D-447D-85BA-A5DA9747F8AF}"/>
              </a:ext>
            </a:extLst>
          </p:cNvPr>
          <p:cNvSpPr txBox="1"/>
          <p:nvPr/>
        </p:nvSpPr>
        <p:spPr>
          <a:xfrm>
            <a:off x="7088469" y="3251741"/>
            <a:ext cx="447352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Serial Number is not unique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A unique serial number across all the rows is implemented to overcome duplicate count issue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Function used to overcome duplicity is </a:t>
            </a:r>
            <a:r>
              <a:rPr lang="en-IN" sz="1700" dirty="0">
                <a:solidFill>
                  <a:srgbClr val="003B7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“00000”[0,5-row.index.length()]+row.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This cleaning is required as the user wants to knows how many companies has to be analysed(</a:t>
            </a:r>
            <a:r>
              <a:rPr lang="en-IN" sz="1700" b="1" dirty="0"/>
              <a:t>Requirement 1</a:t>
            </a:r>
            <a:r>
              <a:rPr lang="en-IN" sz="17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Dimensions used are Uniqueness.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F5F4E-AC9A-4E3A-A4C0-A36843E26C3E}"/>
              </a:ext>
            </a:extLst>
          </p:cNvPr>
          <p:cNvSpPr txBox="1"/>
          <p:nvPr/>
        </p:nvSpPr>
        <p:spPr>
          <a:xfrm>
            <a:off x="630005" y="4605958"/>
            <a:ext cx="529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Diagram 1 .Data Profiling for Serial Number from Talend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91A12-41B9-43B6-9986-C2637E4822E2}"/>
              </a:ext>
            </a:extLst>
          </p:cNvPr>
          <p:cNvSpPr txBox="1"/>
          <p:nvPr/>
        </p:nvSpPr>
        <p:spPr>
          <a:xfrm>
            <a:off x="7709094" y="2627045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Analysis and Cleaning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C561-75E0-4330-A980-875D584F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234E0-BC33-42EF-A7A1-F95CBBF3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16670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30EF9-A9CF-423B-8893-3896E3D356BE}"/>
              </a:ext>
            </a:extLst>
          </p:cNvPr>
          <p:cNvSpPr txBox="1"/>
          <p:nvPr/>
        </p:nvSpPr>
        <p:spPr>
          <a:xfrm>
            <a:off x="675250" y="709983"/>
            <a:ext cx="4304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Company</a:t>
            </a:r>
            <a:r>
              <a:rPr lang="en-IN" sz="2400" dirty="0"/>
              <a:t> </a:t>
            </a:r>
            <a:r>
              <a:rPr lang="en-IN" sz="4000" dirty="0">
                <a:latin typeface="+mj-lt"/>
              </a:rPr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F065D-154D-447D-85BA-A5DA9747F8AF}"/>
              </a:ext>
            </a:extLst>
          </p:cNvPr>
          <p:cNvSpPr txBox="1"/>
          <p:nvPr/>
        </p:nvSpPr>
        <p:spPr>
          <a:xfrm>
            <a:off x="6822828" y="3175781"/>
            <a:ext cx="462827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Company Name has 10,194 duplicate records but that is in accordance with the business rules(Requirement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A company’s name cannot repeat fifth time because a company name is to be evaluated for consequent  four years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Text facet and clustering are performed to ensure no duplicate records for company’s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Dimensions used are Conformity.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443F8-ACCB-4EDC-831F-7B09492C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9" y="1744620"/>
            <a:ext cx="5695950" cy="2862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9B579-EB94-4A19-8AA6-291EB0B4FC00}"/>
              </a:ext>
            </a:extLst>
          </p:cNvPr>
          <p:cNvSpPr txBox="1"/>
          <p:nvPr/>
        </p:nvSpPr>
        <p:spPr>
          <a:xfrm>
            <a:off x="675250" y="4687471"/>
            <a:ext cx="529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Diagram 2.Data Profiling for Company name from Talend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65FA-1909-4BA5-95BC-433FC2A85EC5}"/>
              </a:ext>
            </a:extLst>
          </p:cNvPr>
          <p:cNvSpPr txBox="1"/>
          <p:nvPr/>
        </p:nvSpPr>
        <p:spPr>
          <a:xfrm>
            <a:off x="7561382" y="2603819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Analysis</a:t>
            </a:r>
            <a:r>
              <a:rPr lang="en-IN" b="1" dirty="0"/>
              <a:t> </a:t>
            </a:r>
            <a:r>
              <a:rPr lang="en-IN" sz="2400" dirty="0"/>
              <a:t>and</a:t>
            </a:r>
            <a:r>
              <a:rPr lang="en-IN" b="1" dirty="0"/>
              <a:t> </a:t>
            </a:r>
            <a:r>
              <a:rPr lang="en-IN" sz="2400" dirty="0"/>
              <a:t>Cleaning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C04205-DF5E-42FC-A0E1-7BED1CF2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7B28D-8C80-4FBE-AE63-0DFF7092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141990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759656" y="600207"/>
            <a:ext cx="10836446" cy="5746229"/>
            <a:chOff x="759656" y="600207"/>
            <a:chExt cx="10836446" cy="5746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759656" y="600207"/>
              <a:ext cx="4304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Financial Year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808763" y="2853172"/>
              <a:ext cx="4787339" cy="349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Financial Year has 26 distinct counts but it should be four(Requirement 5).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A Financial year has to be as of 31</a:t>
              </a:r>
              <a:r>
                <a:rPr lang="en-IN" sz="1700" baseline="30000" dirty="0"/>
                <a:t>st</a:t>
              </a:r>
              <a:r>
                <a:rPr lang="en-IN" sz="1700" dirty="0"/>
                <a:t> of the march of the following year as per the business rules and the dataset has data from 2012 to 2015.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The date was in integer format e.g. 201408,this integer is converted to string by using function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value[0,4].</a:t>
              </a:r>
              <a:r>
                <a:rPr lang="en-IN" sz="1700" dirty="0"/>
                <a:t>A month 03 and a day 31</a:t>
              </a:r>
              <a:r>
                <a:rPr lang="en-IN" sz="1700" baseline="30000" dirty="0"/>
                <a:t>st</a:t>
              </a:r>
              <a:r>
                <a:rPr lang="en-IN" sz="1700" dirty="0"/>
                <a:t> is made consistent throughout the column.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Dates has to be in date format. 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todate() </a:t>
              </a:r>
              <a:r>
                <a:rPr lang="en-IN" sz="1700" dirty="0">
                  <a:latin typeface="Consolas" panose="020B0609020204030204" pitchFamily="49" charset="0"/>
                  <a:cs typeface="Arial" panose="020B0604020202020204" pitchFamily="34" charset="0"/>
                </a:rPr>
                <a:t>is</a:t>
              </a:r>
              <a:r>
                <a:rPr lang="en-IN" sz="1700" dirty="0">
                  <a:solidFill>
                    <a:srgbClr val="003B7E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IN" sz="1700" dirty="0"/>
                <a:t>applied for the appropriate format.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Validity, Accuracy and Consistency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759656" y="4699831"/>
              <a:ext cx="5294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3.Data Profiling for Financial Year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706385" y="2391507"/>
              <a:ext cx="3151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E7BA17-974D-4ABD-9E7C-BE76D5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3" y="1605411"/>
            <a:ext cx="5743575" cy="28098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A722DD-FF02-40C9-B11B-AE07032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B228-0B71-4AB0-BDAF-BF77DC8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</p:spTree>
    <p:extLst>
      <p:ext uri="{BB962C8B-B14F-4D97-AF65-F5344CB8AC3E}">
        <p14:creationId xmlns:p14="http://schemas.microsoft.com/office/powerpoint/2010/main" val="20144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623814" y="593866"/>
            <a:ext cx="10944372" cy="4752177"/>
            <a:chOff x="623814" y="595363"/>
            <a:chExt cx="10944372" cy="45418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623814" y="595363"/>
              <a:ext cx="4304714" cy="67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Ownership Type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6939916" y="3048699"/>
              <a:ext cx="4628270" cy="208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Ownership type has 11 duplicate counts and inaccurate values.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Ownership type has been corrected as per the relevant grouping(Requirement 1) and a confirmative check /Reconciliation is performed from the </a:t>
              </a:r>
              <a:r>
                <a:rPr lang="en-IN" sz="1700" b="1" dirty="0"/>
                <a:t>relevant source</a:t>
              </a:r>
              <a:r>
                <a:rPr lang="en-IN" sz="17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Accuracy ,conformity and Consistency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623814" y="4447534"/>
              <a:ext cx="5294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4.Data Profiling for Ownership Type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678469" y="2373967"/>
              <a:ext cx="3151163" cy="441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F3997D4-1327-42EC-8F12-791BB185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" y="1718180"/>
            <a:ext cx="5772150" cy="27813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F53FD1-FD1C-4100-9888-C2AD75AD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9618-4093-4E4A-B446-E5548A52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264134"/>
            <a:ext cx="2743200" cy="365125"/>
          </a:xfrm>
        </p:spPr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86F97-9C74-48F5-9C3A-9AF7E1042D97}"/>
              </a:ext>
            </a:extLst>
          </p:cNvPr>
          <p:cNvSpPr txBox="1"/>
          <p:nvPr/>
        </p:nvSpPr>
        <p:spPr>
          <a:xfrm>
            <a:off x="2084290" y="6621467"/>
            <a:ext cx="1118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Ref-https://www.tofler.in/emerald-leasing-finance-and-investment-company-limited/company/L65993DL1983PLC016993</a:t>
            </a:r>
          </a:p>
        </p:txBody>
      </p:sp>
    </p:spTree>
    <p:extLst>
      <p:ext uri="{BB962C8B-B14F-4D97-AF65-F5344CB8AC3E}">
        <p14:creationId xmlns:p14="http://schemas.microsoft.com/office/powerpoint/2010/main" val="77549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EC90D4-C307-4471-A794-0B2A6D607E25}"/>
              </a:ext>
            </a:extLst>
          </p:cNvPr>
          <p:cNvGrpSpPr/>
          <p:nvPr/>
        </p:nvGrpSpPr>
        <p:grpSpPr>
          <a:xfrm>
            <a:off x="556700" y="507518"/>
            <a:ext cx="11164325" cy="5632900"/>
            <a:chOff x="556700" y="512837"/>
            <a:chExt cx="11164325" cy="53835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30EF9-A9CF-423B-8893-3896E3D356BE}"/>
                </a:ext>
              </a:extLst>
            </p:cNvPr>
            <p:cNvSpPr txBox="1"/>
            <p:nvPr/>
          </p:nvSpPr>
          <p:spPr>
            <a:xfrm>
              <a:off x="689317" y="512837"/>
              <a:ext cx="4304714" cy="67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+mj-lt"/>
                </a:rPr>
                <a:t>Incorporation Year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6F065D-154D-447D-85BA-A5DA9747F8AF}"/>
                </a:ext>
              </a:extLst>
            </p:cNvPr>
            <p:cNvSpPr txBox="1"/>
            <p:nvPr/>
          </p:nvSpPr>
          <p:spPr>
            <a:xfrm>
              <a:off x="7092755" y="2307734"/>
              <a:ext cx="4628270" cy="3588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Incorporation Year has 69 Null records and few invalid values.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Incorporation year has been corrected as per Requirement 3. Rows for the year 2012,2013,2014,2015,2016,2017 and 2018 is removed. Total 512 records are removed.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Missing value are obtained from the </a:t>
              </a:r>
              <a:r>
                <a:rPr lang="en-IN" sz="1700" b="1" dirty="0"/>
                <a:t>relevant source </a:t>
              </a:r>
              <a:r>
                <a:rPr lang="en-IN" sz="1700" dirty="0"/>
                <a:t>and this values were uploaded in Open refine as a Corporation Year project.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A lookup was performed between two projects and new column is added as Inkorporation Year.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700" dirty="0"/>
                <a:t>Dimensions used are Accuracy, Conformity, Validity ,Completeness and Timeliness.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29B579-EB94-4A19-8AA6-291EB0B4FC00}"/>
                </a:ext>
              </a:extLst>
            </p:cNvPr>
            <p:cNvSpPr txBox="1"/>
            <p:nvPr/>
          </p:nvSpPr>
          <p:spPr>
            <a:xfrm>
              <a:off x="556700" y="4314903"/>
              <a:ext cx="5294142" cy="2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Diagram 5.Data Profiling for Incorporation Year from Talend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565FA-1909-4BA5-95BC-433FC2A85EC5}"/>
                </a:ext>
              </a:extLst>
            </p:cNvPr>
            <p:cNvSpPr txBox="1"/>
            <p:nvPr/>
          </p:nvSpPr>
          <p:spPr>
            <a:xfrm>
              <a:off x="7841859" y="1909798"/>
              <a:ext cx="3151163" cy="441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Analysis and Cleaning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B95B72C-5CB9-442B-B57E-4FBF07C5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0" y="1565538"/>
            <a:ext cx="5876925" cy="29051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46EB7-DFA8-4136-BA9E-07B38134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D241-30EF-4FD7-8187-19BB105D81B6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778E-24C2-4C49-945F-3F4BA151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2457"/>
            <a:ext cx="4114800" cy="365125"/>
          </a:xfrm>
        </p:spPr>
        <p:txBody>
          <a:bodyPr/>
          <a:lstStyle/>
          <a:p>
            <a:r>
              <a:rPr lang="en-IN" dirty="0"/>
              <a:t>For Requirement clarity, Refer slide no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BC182-91BC-4350-A5A4-C00ACC65EC4E}"/>
              </a:ext>
            </a:extLst>
          </p:cNvPr>
          <p:cNvSpPr txBox="1"/>
          <p:nvPr/>
        </p:nvSpPr>
        <p:spPr>
          <a:xfrm>
            <a:off x="3824068" y="6617582"/>
            <a:ext cx="4557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Ref-corporationyear - OpenRefine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81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Data Management Examination 2021-Goal A</vt:lpstr>
      <vt:lpstr>Tools &amp; Technology</vt:lpstr>
      <vt:lpstr>PowerPoint Presentation</vt:lpstr>
      <vt:lpstr>Data Set &amp; Meta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Khatnani, Bina (SRH Hochschule Heidelberg Student)</dc:creator>
  <cp:lastModifiedBy>Khatnani, Bina (SRH Hochschule Heidelberg Student)</cp:lastModifiedBy>
  <cp:revision>61</cp:revision>
  <dcterms:created xsi:type="dcterms:W3CDTF">2021-03-16T17:15:55Z</dcterms:created>
  <dcterms:modified xsi:type="dcterms:W3CDTF">2021-03-30T15:14:15Z</dcterms:modified>
</cp:coreProperties>
</file>