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6" r:id="rId6"/>
    <p:sldId id="361" r:id="rId7"/>
    <p:sldId id="334" r:id="rId8"/>
    <p:sldId id="367" r:id="rId9"/>
    <p:sldId id="368" r:id="rId10"/>
    <p:sldId id="364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23,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0" y="2116182"/>
            <a:ext cx="7195185" cy="1514019"/>
          </a:xfrm>
        </p:spPr>
        <p:txBody>
          <a:bodyPr/>
          <a:lstStyle/>
          <a:p>
            <a:r>
              <a:rPr lang="en-US" dirty="0"/>
              <a:t>Rhythm Music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14174" y="4602481"/>
            <a:ext cx="5491571" cy="97153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DATABASE DESIGN AND MAINTENANCE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342" y="1279529"/>
            <a:ext cx="7532277" cy="610863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8190" y="2387600"/>
            <a:ext cx="3021330" cy="2885439"/>
          </a:xfrm>
        </p:spPr>
        <p:txBody>
          <a:bodyPr/>
          <a:lstStyle/>
          <a:p>
            <a:pPr algn="ctr"/>
            <a:r>
              <a:rPr lang="en-US" sz="2000" b="1" dirty="0"/>
              <a:t>Akhil Manual</a:t>
            </a:r>
          </a:p>
          <a:p>
            <a:pPr algn="ctr"/>
            <a:r>
              <a:rPr lang="en-US" sz="2000" b="1" dirty="0" err="1"/>
              <a:t>Athira</a:t>
            </a:r>
            <a:r>
              <a:rPr lang="en-US" sz="2000" b="1" dirty="0"/>
              <a:t> </a:t>
            </a:r>
            <a:r>
              <a:rPr lang="en-US" sz="2000" b="1" dirty="0" err="1"/>
              <a:t>Tomy</a:t>
            </a:r>
            <a:endParaRPr lang="en-US" sz="2000" b="1" dirty="0"/>
          </a:p>
          <a:p>
            <a:pPr algn="ctr"/>
            <a:r>
              <a:rPr lang="en-US" sz="2000" b="1" dirty="0" err="1"/>
              <a:t>Binali</a:t>
            </a:r>
            <a:r>
              <a:rPr lang="en-US" sz="2000" b="1" dirty="0"/>
              <a:t> Patel</a:t>
            </a:r>
          </a:p>
          <a:p>
            <a:pPr algn="ctr"/>
            <a:r>
              <a:rPr lang="en-US" sz="2000" b="1" dirty="0"/>
              <a:t>Praveen Babu</a:t>
            </a:r>
          </a:p>
          <a:p>
            <a:pPr algn="ctr"/>
            <a:r>
              <a:rPr lang="en-US" sz="2000" b="1" dirty="0"/>
              <a:t>Reshma Nair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9318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1BAF2E1-BADB-479E-8510-82F9C7B7F9C5}"/>
              </a:ext>
            </a:extLst>
          </p:cNvPr>
          <p:cNvSpPr txBox="1">
            <a:spLocks/>
          </p:cNvSpPr>
          <p:nvPr/>
        </p:nvSpPr>
        <p:spPr>
          <a:xfrm>
            <a:off x="8514080" y="5354320"/>
            <a:ext cx="3302000" cy="693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9010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2491124"/>
            <a:ext cx="8811261" cy="3841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DB design holds all data related albums, products, customers, orders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divided into smallest entities/tables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Tables normalized to third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Well-defined relationships among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and fast retrieval of data, covering common scenarios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63120" cy="6858000"/>
          </a:xfrm>
        </p:spPr>
      </p:pic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10" y="562608"/>
            <a:ext cx="7532277" cy="610863"/>
          </a:xfrm>
        </p:spPr>
        <p:txBody>
          <a:bodyPr>
            <a:normAutofit/>
          </a:bodyPr>
          <a:lstStyle/>
          <a:p>
            <a:r>
              <a:rPr lang="en-US" sz="4000" dirty="0"/>
              <a:t>General 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3170" y="1507485"/>
            <a:ext cx="9942830" cy="440944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Display a list of clients that spent more than the average spent by clients in the </a:t>
            </a:r>
            <a:r>
              <a:rPr lang="en-IN" sz="1800" b="0" i="0" u="none" strike="noStrike" baseline="0" dirty="0">
                <a:latin typeface="ArialMT"/>
              </a:rPr>
              <a:t>past month.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The top sold products and least sold products over a week.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The maximum price of products in the same genre (for example, rock, pop, country, hip-hop). Use GROUP BY to list all the genres and their maximum price.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List how many customers the system has by location (Country, Province, and City), and then sort them.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List how many products the store has sold for a particular month.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List how many distinct albums each singer has.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List how many copies of an album are available of a particular singer.</a:t>
            </a:r>
            <a:endParaRPr lang="en-US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9318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10" y="562608"/>
            <a:ext cx="7532277" cy="610863"/>
          </a:xfrm>
        </p:spPr>
        <p:txBody>
          <a:bodyPr>
            <a:normAutofit/>
          </a:bodyPr>
          <a:lstStyle/>
          <a:p>
            <a:r>
              <a:rPr lang="en-US" sz="4000" dirty="0"/>
              <a:t>Specific 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3170" y="1700525"/>
            <a:ext cx="9170670" cy="4409440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ArialMT"/>
              </a:rPr>
              <a:t>Display which customer has ordered which album and the total payment given by the customer.</a:t>
            </a:r>
          </a:p>
          <a:p>
            <a:pPr marL="342900" indent="-342900" fontAlgn="base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ArialMT"/>
              </a:rPr>
              <a:t>List all customers and show their city name and check customers from Toronto city using the IF function.</a:t>
            </a:r>
            <a:r>
              <a:rPr lang="en-US" sz="1800" dirty="0">
                <a:latin typeface="ArialMT"/>
              </a:rPr>
              <a:t> </a:t>
            </a:r>
            <a:endParaRPr lang="en-IN" sz="1800" dirty="0">
              <a:latin typeface="ArialMT"/>
            </a:endParaRPr>
          </a:p>
          <a:p>
            <a:pPr marL="342900" indent="-342900" fontAlgn="base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ArialMT"/>
              </a:rPr>
              <a:t> Create Procedure to display payment total of orders for </a:t>
            </a:r>
            <a:r>
              <a:rPr lang="en-IN" sz="1800" dirty="0" err="1">
                <a:latin typeface="ArialMT"/>
              </a:rPr>
              <a:t>customer_id</a:t>
            </a:r>
            <a:r>
              <a:rPr lang="en-IN" sz="1800" dirty="0">
                <a:latin typeface="ArialMT"/>
              </a:rPr>
              <a:t> =1</a:t>
            </a:r>
            <a:r>
              <a:rPr lang="en-US" sz="1800" dirty="0">
                <a:latin typeface="ArialMT"/>
              </a:rPr>
              <a:t>.</a:t>
            </a:r>
            <a:endParaRPr lang="en-IN" sz="1800" dirty="0">
              <a:latin typeface="ArialMT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ArialMT"/>
              </a:rPr>
              <a:t>Create view to update the columns in the table </a:t>
            </a:r>
            <a:r>
              <a:rPr lang="en-IN" sz="1800" dirty="0" err="1">
                <a:latin typeface="ArialMT"/>
              </a:rPr>
              <a:t>order_items</a:t>
            </a:r>
            <a:r>
              <a:rPr lang="en-US" sz="1800" dirty="0">
                <a:latin typeface="ArialMT"/>
              </a:rPr>
              <a:t>.</a:t>
            </a:r>
            <a:endParaRPr lang="en-IN" sz="1800" dirty="0">
              <a:latin typeface="ArialMT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latin typeface="ArialMT"/>
              </a:rPr>
              <a:t>Trigger on countries table to update the </a:t>
            </a:r>
            <a:r>
              <a:rPr lang="en-IN" sz="1800" dirty="0" err="1">
                <a:latin typeface="ArialMT"/>
              </a:rPr>
              <a:t>country_name</a:t>
            </a:r>
            <a:r>
              <a:rPr lang="en-IN" sz="1800" dirty="0">
                <a:latin typeface="ArialMT"/>
              </a:rPr>
              <a:t> for a specific </a:t>
            </a:r>
            <a:r>
              <a:rPr lang="en-IN" sz="1800" dirty="0" err="1">
                <a:latin typeface="ArialMT"/>
              </a:rPr>
              <a:t>country_id</a:t>
            </a:r>
            <a:r>
              <a:rPr lang="en-IN" sz="1800" dirty="0">
                <a:latin typeface="ArialMT"/>
              </a:rPr>
              <a:t>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9318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7724140" cy="342893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Simplified solution to store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Effectively handles scenarios related to day-to-day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Clearly defined relationships.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in easier business analysis and planning.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retrieval and modification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BA91E8-D5ED-4779-B783-1DE3484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43" y="3011808"/>
            <a:ext cx="4903377" cy="6108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52423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b9648a6-7d7c-4877-a613-6151d638cb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566FFBD98AB4E8F726A4B931697AD" ma:contentTypeVersion="8" ma:contentTypeDescription="Create a new document." ma:contentTypeScope="" ma:versionID="559e243d36b137ff1cd086c041fa80fe">
  <xsd:schema xmlns:xsd="http://www.w3.org/2001/XMLSchema" xmlns:xs="http://www.w3.org/2001/XMLSchema" xmlns:p="http://schemas.microsoft.com/office/2006/metadata/properties" xmlns:ns2="4b9648a6-7d7c-4877-a613-6151d638cbce" targetNamespace="http://schemas.microsoft.com/office/2006/metadata/properties" ma:root="true" ma:fieldsID="662ea2a13037f3b34cb18797fe0aa705" ns2:_="">
    <xsd:import namespace="4b9648a6-7d7c-4877-a613-6151d638cb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648a6-7d7c-4877-a613-6151d638c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FDBCF66-5B58-4A17-91A8-1FCD3339C09D}"/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</TotalTime>
  <Words>315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ArialMT</vt:lpstr>
      <vt:lpstr>Calibri</vt:lpstr>
      <vt:lpstr>Franklin Gothic Book</vt:lpstr>
      <vt:lpstr>Franklin Gothic Demi</vt:lpstr>
      <vt:lpstr>Wingdings</vt:lpstr>
      <vt:lpstr>Theme1</vt:lpstr>
      <vt:lpstr>Rhythm Music Store</vt:lpstr>
      <vt:lpstr>The Team</vt:lpstr>
      <vt:lpstr>Introduction</vt:lpstr>
      <vt:lpstr>PowerPoint Presentation</vt:lpstr>
      <vt:lpstr>General Scenarios</vt:lpstr>
      <vt:lpstr>Specific Scenarios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Music Store</dc:title>
  <dc:creator>athira.tomy@gmail.com</dc:creator>
  <cp:lastModifiedBy>athira.tomy@gmail.com</cp:lastModifiedBy>
  <cp:revision>11</cp:revision>
  <dcterms:created xsi:type="dcterms:W3CDTF">2021-11-23T17:39:42Z</dcterms:created>
  <dcterms:modified xsi:type="dcterms:W3CDTF">2021-11-24T04:16:46Z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0x010100F18566FFBD98AB4E8F726A4B931697AD</vt:lpwstr>
  </property>
</Properties>
</file>