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Airline </a:t>
            </a:r>
            <a:r>
              <a:rPr lang="en-US" dirty="0" smtClean="0"/>
              <a:t>reservation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6373" y="5209345"/>
            <a:ext cx="6831673" cy="1086237"/>
          </a:xfrm>
        </p:spPr>
        <p:txBody>
          <a:bodyPr/>
          <a:lstStyle/>
          <a:p>
            <a:r>
              <a:rPr lang="en-US" dirty="0" smtClean="0"/>
              <a:t>Presented by: Binam Kunwar and Malina Kanaujiya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513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190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75575"/>
          </a:xfrm>
        </p:spPr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 smtClean="0"/>
              <a:t>This contains the information related to flight schedule</a:t>
            </a:r>
          </a:p>
          <a:p>
            <a:r>
              <a:rPr lang="en-US" dirty="0" smtClean="0"/>
              <a:t>Admin have the authority to modify the ticket </a:t>
            </a:r>
          </a:p>
          <a:p>
            <a:r>
              <a:rPr lang="en-US" dirty="0" smtClean="0"/>
              <a:t>Holds flight </a:t>
            </a:r>
            <a:r>
              <a:rPr lang="en-US" dirty="0" smtClean="0"/>
              <a:t>details</a:t>
            </a:r>
          </a:p>
          <a:p>
            <a:r>
              <a:rPr lang="en-US" dirty="0" smtClean="0"/>
              <a:t>Modification in flight detail like add, delete, reschedule</a:t>
            </a:r>
          </a:p>
          <a:p>
            <a:r>
              <a:rPr lang="en-US" dirty="0" smtClean="0"/>
              <a:t>Internal flight </a:t>
            </a:r>
          </a:p>
          <a:p>
            <a:r>
              <a:rPr lang="en-US" dirty="0" smtClean="0"/>
              <a:t>Customer to search availability and price of various airline ticket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726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 at ticket counters whereas we can book own</a:t>
            </a:r>
          </a:p>
          <a:p>
            <a:r>
              <a:rPr lang="en-US" dirty="0" smtClean="0"/>
              <a:t>Passenger may not have much freedom whereas  </a:t>
            </a:r>
            <a:r>
              <a:rPr lang="en-US" dirty="0"/>
              <a:t>this system gives freedom to the user at their own </a:t>
            </a:r>
            <a:r>
              <a:rPr lang="en-US" dirty="0" smtClean="0"/>
              <a:t>logon</a:t>
            </a:r>
          </a:p>
          <a:p>
            <a:r>
              <a:rPr lang="en-US" dirty="0" smtClean="0"/>
              <a:t>Not user friendly</a:t>
            </a:r>
          </a:p>
          <a:p>
            <a:r>
              <a:rPr lang="en-US" dirty="0" smtClean="0"/>
              <a:t>Less security</a:t>
            </a:r>
          </a:p>
          <a:p>
            <a:r>
              <a:rPr lang="en-US" dirty="0" smtClean="0"/>
              <a:t>Secure cannot be access without permission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635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Freedom to user to book ticket </a:t>
            </a:r>
          </a:p>
          <a:p>
            <a:r>
              <a:rPr lang="en-US" dirty="0" smtClean="0"/>
              <a:t>Fight Timing and cancel</a:t>
            </a:r>
          </a:p>
          <a:p>
            <a:r>
              <a:rPr lang="en-US" dirty="0" smtClean="0"/>
              <a:t>Online flight booking </a:t>
            </a:r>
          </a:p>
          <a:p>
            <a:r>
              <a:rPr lang="en-US" dirty="0" smtClean="0"/>
              <a:t> strong password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172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authorized person can access related data,</a:t>
            </a:r>
          </a:p>
          <a:p>
            <a:r>
              <a:rPr lang="en-US" dirty="0" smtClean="0"/>
              <a:t>Customer can login through id and password,</a:t>
            </a:r>
          </a:p>
          <a:p>
            <a:r>
              <a:rPr lang="en-US" dirty="0" smtClean="0"/>
              <a:t>Administrator will be responsible for updating the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699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Passanger</a:t>
            </a:r>
            <a:r>
              <a:rPr lang="en-US" dirty="0" smtClean="0"/>
              <a:t> role :</a:t>
            </a:r>
          </a:p>
          <a:p>
            <a:pPr lvl="1"/>
            <a:r>
              <a:rPr lang="en-US" dirty="0" smtClean="0"/>
              <a:t>Should enter information such as:</a:t>
            </a:r>
          </a:p>
          <a:p>
            <a:pPr lvl="1"/>
            <a:r>
              <a:rPr lang="en-US" dirty="0" smtClean="0"/>
              <a:t>Name </a:t>
            </a:r>
          </a:p>
          <a:p>
            <a:pPr lvl="1"/>
            <a:r>
              <a:rPr lang="en-US" dirty="0" smtClean="0"/>
              <a:t>Passport no</a:t>
            </a:r>
          </a:p>
          <a:p>
            <a:r>
              <a:rPr lang="en-US" dirty="0" err="1" smtClean="0"/>
              <a:t>Admistration</a:t>
            </a:r>
            <a:r>
              <a:rPr lang="en-US" dirty="0" smtClean="0"/>
              <a:t> role:</a:t>
            </a:r>
          </a:p>
          <a:p>
            <a:pPr lvl="1"/>
            <a:r>
              <a:rPr lang="en-US" dirty="0" smtClean="0"/>
              <a:t>should be able to add, update and modify flight </a:t>
            </a:r>
            <a:endParaRPr lang="en-US" dirty="0"/>
          </a:p>
          <a:p>
            <a:pPr lvl="1"/>
            <a:r>
              <a:rPr lang="en-US" dirty="0" smtClean="0"/>
              <a:t>View the customer detail</a:t>
            </a:r>
          </a:p>
        </p:txBody>
      </p:sp>
    </p:spTree>
    <p:extLst>
      <p:ext uri="{BB962C8B-B14F-4D97-AF65-F5344CB8AC3E}">
        <p14:creationId xmlns:p14="http://schemas.microsoft.com/office/powerpoint/2010/main" val="16830598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873" y="898635"/>
            <a:ext cx="6526927" cy="489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563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detail  plan about develop, maintain, replace</a:t>
            </a:r>
          </a:p>
          <a:p>
            <a:r>
              <a:rPr lang="en-US" dirty="0" smtClean="0"/>
              <a:t>Lifecycle includes:</a:t>
            </a:r>
          </a:p>
          <a:p>
            <a:pPr lvl="1"/>
            <a:r>
              <a:rPr lang="en-US" dirty="0" smtClean="0"/>
              <a:t>Planning</a:t>
            </a:r>
          </a:p>
          <a:p>
            <a:pPr lvl="1"/>
            <a:r>
              <a:rPr lang="en-US" dirty="0" smtClean="0"/>
              <a:t>Defining </a:t>
            </a:r>
          </a:p>
          <a:p>
            <a:pPr lvl="1"/>
            <a:r>
              <a:rPr lang="en-US" dirty="0" smtClean="0"/>
              <a:t>Designing </a:t>
            </a:r>
          </a:p>
          <a:p>
            <a:pPr lvl="1"/>
            <a:r>
              <a:rPr lang="en-US" dirty="0" smtClean="0"/>
              <a:t>Building </a:t>
            </a:r>
          </a:p>
          <a:p>
            <a:pPr lvl="1"/>
            <a:r>
              <a:rPr lang="en-US" dirty="0" smtClean="0"/>
              <a:t>Testing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161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PHP, MYSQL –USED TO DEVELOP WEB APPICATION</a:t>
            </a:r>
          </a:p>
          <a:p>
            <a:r>
              <a:rPr lang="en-US" dirty="0" err="1" smtClean="0"/>
              <a:t>Xammp</a:t>
            </a:r>
            <a:r>
              <a:rPr lang="en-US" dirty="0" smtClean="0"/>
              <a:t> –testing </a:t>
            </a:r>
            <a:r>
              <a:rPr lang="en-US" dirty="0" err="1" smtClean="0"/>
              <a:t>sutie</a:t>
            </a:r>
            <a:endParaRPr lang="en-US" dirty="0" smtClean="0"/>
          </a:p>
          <a:p>
            <a:r>
              <a:rPr lang="en-US" dirty="0" smtClean="0"/>
              <a:t>VS </a:t>
            </a:r>
            <a:r>
              <a:rPr lang="en-US" dirty="0"/>
              <a:t>Code –text editor for code</a:t>
            </a:r>
          </a:p>
          <a:p>
            <a:r>
              <a:rPr lang="en-US" dirty="0"/>
              <a:t>Html –used </a:t>
            </a:r>
            <a:r>
              <a:rPr lang="en-US" dirty="0" smtClean="0"/>
              <a:t>o design 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911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172</TotalTime>
  <Words>218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Airline reservation system</vt:lpstr>
      <vt:lpstr>Introduction </vt:lpstr>
      <vt:lpstr>Problem statement</vt:lpstr>
      <vt:lpstr>Objective </vt:lpstr>
      <vt:lpstr>Functional requirement </vt:lpstr>
      <vt:lpstr>Functional requirement </vt:lpstr>
      <vt:lpstr>Process </vt:lpstr>
      <vt:lpstr>SDLC</vt:lpstr>
      <vt:lpstr>Tools and technology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Airlline reservation system</dc:title>
  <dc:creator>Acer</dc:creator>
  <cp:lastModifiedBy>Acer</cp:lastModifiedBy>
  <cp:revision>16</cp:revision>
  <dcterms:created xsi:type="dcterms:W3CDTF">2021-02-18T13:32:20Z</dcterms:created>
  <dcterms:modified xsi:type="dcterms:W3CDTF">2021-02-18T16:54:21Z</dcterms:modified>
</cp:coreProperties>
</file>