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9" r:id="rId14"/>
    <p:sldId id="271" r:id="rId15"/>
    <p:sldId id="270" r:id="rId16"/>
    <p:sldId id="272" r:id="rId17"/>
    <p:sldId id="273" r:id="rId18"/>
    <p:sldId id="274" r:id="rId19"/>
    <p:sldId id="280" r:id="rId20"/>
    <p:sldId id="277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9304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389734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55970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1049235"/>
          </a:xfrm>
        </p:spPr>
        <p:txBody>
          <a:bodyPr/>
          <a:lstStyle/>
          <a:p>
            <a:r>
              <a:rPr lang="en-US" b="1" dirty="0"/>
              <a:t>What is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524000"/>
            <a:ext cx="9850939" cy="4612949"/>
          </a:xfrm>
        </p:spPr>
        <p:txBody>
          <a:bodyPr>
            <a:normAutofit/>
          </a:bodyPr>
          <a:lstStyle/>
          <a:p>
            <a:r>
              <a:rPr lang="en-US" sz="2400" dirty="0"/>
              <a:t>It is the implementation of logic to facilitate specified computing operations and functionality. </a:t>
            </a:r>
          </a:p>
          <a:p>
            <a:r>
              <a:rPr lang="en-US" sz="2400" dirty="0"/>
              <a:t>A well defined set of instructions that performs a specific task(computer program)</a:t>
            </a:r>
          </a:p>
          <a:p>
            <a:r>
              <a:rPr lang="en-US" sz="2400" dirty="0"/>
              <a:t>It  tells a computer how to perform a task.</a:t>
            </a:r>
          </a:p>
          <a:p>
            <a:r>
              <a:rPr lang="en-US" sz="2400" dirty="0"/>
              <a:t>It uses semantics and syntax for developing an application. </a:t>
            </a:r>
          </a:p>
          <a:p>
            <a:r>
              <a:rPr lang="en-US" sz="2400" dirty="0"/>
              <a:t>Thus, it requires application domains, algorithms and programming language expertise.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301D-A25D-45A1-B33A-35A860A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C00-EAB4-409D-8E6B-D884D870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493776"/>
          </a:xfrm>
        </p:spPr>
        <p:txBody>
          <a:bodyPr>
            <a:normAutofit/>
          </a:bodyPr>
          <a:lstStyle/>
          <a:p>
            <a:r>
              <a:rPr lang="en-US" sz="2400" dirty="0"/>
              <a:t>It is the process by which objects of one class acquire properties of objects of another class. </a:t>
            </a:r>
          </a:p>
          <a:p>
            <a:r>
              <a:rPr lang="en-US" sz="2400" dirty="0"/>
              <a:t>Inheritance describes the ability to create new classes based on an existing class.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2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747-92EA-4576-808E-768254B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728C-27BA-4B47-BF28-39F6C2DC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493776"/>
          </a:xfrm>
        </p:spPr>
        <p:txBody>
          <a:bodyPr>
            <a:normAutofit/>
          </a:bodyPr>
          <a:lstStyle/>
          <a:p>
            <a:r>
              <a:rPr lang="en-US" sz="2400" dirty="0"/>
              <a:t>Polymorphism means that you can have multiple classes that can be used interchangeably, even though each class implements the same properties or methods in different ways.</a:t>
            </a:r>
          </a:p>
          <a:p>
            <a:r>
              <a:rPr lang="en-US" sz="2400" dirty="0"/>
              <a:t>Simply it means one name ,multiple forms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4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377D-CF75-45DC-A21B-1A14F67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programming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46FE-9A54-49A3-91C8-7510B2B7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602556"/>
          </a:xfrm>
        </p:spPr>
        <p:txBody>
          <a:bodyPr/>
          <a:lstStyle/>
          <a:p>
            <a:r>
              <a:rPr lang="en-US" sz="2400" dirty="0"/>
              <a:t>Analyze the business problem</a:t>
            </a:r>
          </a:p>
          <a:p>
            <a:r>
              <a:rPr lang="en-US" sz="2400" dirty="0"/>
              <a:t>Represents business entities(classes)</a:t>
            </a:r>
          </a:p>
          <a:p>
            <a:r>
              <a:rPr lang="en-US" sz="2400" dirty="0"/>
              <a:t>Define properties(data): that hold data of object</a:t>
            </a:r>
          </a:p>
          <a:p>
            <a:r>
              <a:rPr lang="en-US" sz="2400" dirty="0"/>
              <a:t>Define methods(actions/behavior): that performs some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7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B2A3-12CE-42FB-A776-304E6DA9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DotNet</a:t>
            </a:r>
            <a:r>
              <a:rPr lang="en-US" b="1" dirty="0"/>
              <a:t>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ABAA-7E1C-46D9-ABE3-17785D8D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53502"/>
          </a:xfrm>
        </p:spPr>
        <p:txBody>
          <a:bodyPr/>
          <a:lstStyle/>
          <a:p>
            <a:r>
              <a:rPr lang="en-US" sz="2400" dirty="0"/>
              <a:t>It is a software framework developed by Microsoft for developing applications that runs primarily on Microsoft Windows.</a:t>
            </a:r>
          </a:p>
          <a:p>
            <a:r>
              <a:rPr lang="en-US" sz="2400" dirty="0"/>
              <a:t>The .NET Framework consists of the Common Language Runtime(CLR) and the .NET Framework class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9E004-2E57-4A93-BF40-306D38857DFC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3538" y="323557"/>
            <a:ext cx="6597748" cy="576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86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532-DA2F-46E6-BC97-73B1AC25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language runtime(</a:t>
            </a:r>
            <a:r>
              <a:rPr lang="en-US" b="1" dirty="0" err="1"/>
              <a:t>clr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55B7-17FC-4403-A733-0BEF9F8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is the foundation of the .NET framework.</a:t>
            </a:r>
          </a:p>
          <a:p>
            <a:r>
              <a:rPr lang="en-US" sz="2400" dirty="0"/>
              <a:t>Which is responsible for the execution of all applications.  Applications are developed using the.NET library.</a:t>
            </a:r>
          </a:p>
          <a:p>
            <a:r>
              <a:rPr lang="en-US" sz="2400" dirty="0"/>
              <a:t>It is a framework layer that resides above the OS and handles the execution of all the </a:t>
            </a:r>
            <a:r>
              <a:rPr lang="en-US" sz="2400" dirty="0" err="1"/>
              <a:t>DotNet</a:t>
            </a:r>
            <a:r>
              <a:rPr lang="en-US" sz="2400" dirty="0"/>
              <a:t> applications. </a:t>
            </a:r>
          </a:p>
          <a:p>
            <a:r>
              <a:rPr lang="en-US" sz="2400" dirty="0"/>
              <a:t>Programs don’t directly communicate with the OS but go through the CLR.</a:t>
            </a:r>
          </a:p>
          <a:p>
            <a:r>
              <a:rPr lang="en-US" sz="2400" dirty="0"/>
              <a:t>It manages memory, thread execution, code execution, code safety verification, compilation, and other system services.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7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40054-2966-4518-844B-C53DAFBDAB8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898" y="1420837"/>
            <a:ext cx="6077244" cy="427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06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7F3-31B2-4695-A9F5-33B98254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930494"/>
          </a:xfrm>
        </p:spPr>
        <p:txBody>
          <a:bodyPr>
            <a:noAutofit/>
          </a:bodyPr>
          <a:lstStyle/>
          <a:p>
            <a:r>
              <a:rPr lang="en-US" b="1" dirty="0"/>
              <a:t>MSIL(Microsoft Intermediate Language) or 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48F3-5D64-49CB-8284-79650A39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53502"/>
          </a:xfrm>
        </p:spPr>
        <p:txBody>
          <a:bodyPr/>
          <a:lstStyle/>
          <a:p>
            <a:r>
              <a:rPr lang="en-US" sz="2400" dirty="0"/>
              <a:t>All .NET source code is converted to an intermediate code known as MSIL which is interpreted by the CLR. </a:t>
            </a:r>
          </a:p>
          <a:p>
            <a:r>
              <a:rPr lang="en-US" sz="2400" dirty="0"/>
              <a:t>MSIL is OS and hardware independent code. This MSIL is converted to binary executable code(native code) at the point where the software is installed.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3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771-45D6-4CD2-9A18-258D992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Just-In-Time(JIT) compiler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AF53-0664-4D22-8C07-5FF719CC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compiles the IL code to native executable code(.exe or .</a:t>
            </a:r>
            <a:r>
              <a:rPr lang="en-US" sz="2400" dirty="0" err="1"/>
              <a:t>dll</a:t>
            </a:r>
            <a:r>
              <a:rPr lang="en-US" sz="2400" dirty="0"/>
              <a:t>) that is designed for specific machine and OS.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29E14-3F4A-4981-8CAF-5C69BF766E6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9" y="3010486"/>
            <a:ext cx="965712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182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E2CB-9925-4B89-94FC-756659A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3192"/>
            <a:ext cx="9603275" cy="9397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Assemblies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2A13-C056-4FEC-944B-AB1CC734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1"/>
            <a:ext cx="9603275" cy="4526999"/>
          </a:xfrm>
        </p:spPr>
        <p:txBody>
          <a:bodyPr>
            <a:noAutofit/>
          </a:bodyPr>
          <a:lstStyle/>
          <a:p>
            <a:r>
              <a:rPr lang="en-US" sz="2300" dirty="0"/>
              <a:t>An assembly is the basic unit of deployment in .NET and it is also the container for all types. </a:t>
            </a:r>
          </a:p>
          <a:p>
            <a:r>
              <a:rPr lang="en-US" sz="2300" dirty="0"/>
              <a:t>It contains compiled types with their IL code, runtime resources, and information to assist with versioning, security, and referencing other assemblies. </a:t>
            </a:r>
          </a:p>
          <a:p>
            <a:r>
              <a:rPr lang="en-US" sz="2300" dirty="0"/>
              <a:t>It comprises a single Windows Portable Executable file(with </a:t>
            </a:r>
            <a:r>
              <a:rPr lang="en-US" sz="2300" b="1" dirty="0"/>
              <a:t>.exe</a:t>
            </a:r>
            <a:r>
              <a:rPr lang="en-US" sz="2300" dirty="0"/>
              <a:t> extension in case of application, or  </a:t>
            </a:r>
            <a:r>
              <a:rPr lang="en-US" sz="2300" b="1" dirty="0"/>
              <a:t>.</a:t>
            </a:r>
            <a:r>
              <a:rPr lang="en-US" sz="2300" b="1" dirty="0" err="1"/>
              <a:t>dll</a:t>
            </a:r>
            <a:r>
              <a:rPr lang="en-US" sz="2300" dirty="0"/>
              <a:t> extension in case of reusable library.  </a:t>
            </a:r>
          </a:p>
          <a:p>
            <a:r>
              <a:rPr lang="en-US" sz="2300" dirty="0"/>
              <a:t>It also contains meta information which describes the program’s types, members,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10698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/>
          <a:lstStyle/>
          <a:p>
            <a:r>
              <a:rPr lang="en-US" b="1" dirty="0"/>
              <a:t>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0504"/>
            <a:ext cx="9603275" cy="4502977"/>
          </a:xfrm>
        </p:spPr>
        <p:txBody>
          <a:bodyPr>
            <a:normAutofit/>
          </a:bodyPr>
          <a:lstStyle/>
          <a:p>
            <a:r>
              <a:rPr lang="en-US" sz="2400" dirty="0"/>
              <a:t>It defines about the structure or grammar of language. </a:t>
            </a:r>
          </a:p>
          <a:p>
            <a:r>
              <a:rPr lang="en-US" sz="2400" dirty="0"/>
              <a:t>It answers the question: how do I construct valid a sentence?</a:t>
            </a:r>
          </a:p>
          <a:p>
            <a:r>
              <a:rPr lang="en-US" sz="2400" dirty="0"/>
              <a:t>In case of English Language, </a:t>
            </a:r>
          </a:p>
          <a:p>
            <a:pPr marL="0" indent="0">
              <a:buNone/>
            </a:pPr>
            <a:r>
              <a:rPr lang="en-US" sz="2400" dirty="0"/>
              <a:t>	sentence can be: I eat rice. (subject + verb + object.)</a:t>
            </a:r>
          </a:p>
          <a:p>
            <a:r>
              <a:rPr lang="en-US" sz="2400" dirty="0"/>
              <a:t>In C# programming,</a:t>
            </a:r>
          </a:p>
          <a:p>
            <a:pPr marL="0" indent="0">
              <a:buNone/>
            </a:pPr>
            <a:r>
              <a:rPr lang="en-US" sz="2400" dirty="0"/>
              <a:t>&lt;data type&gt; </a:t>
            </a:r>
            <a:r>
              <a:rPr lang="en-US" sz="2400" dirty="0" err="1"/>
              <a:t>variable_name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a=5;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8DE-62C9-45D9-9866-F256FEF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Framework Class Library(FCL)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FCE4-2070-4E5E-975E-C567A4EC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53502"/>
          </a:xfrm>
        </p:spPr>
        <p:txBody>
          <a:bodyPr/>
          <a:lstStyle/>
          <a:p>
            <a:r>
              <a:rPr lang="en-US" sz="2400" dirty="0"/>
              <a:t>It provides the core functionality of </a:t>
            </a:r>
            <a:r>
              <a:rPr lang="en-US" sz="2400" dirty="0" err="1"/>
              <a:t>.Net</a:t>
            </a:r>
            <a:r>
              <a:rPr lang="en-US" sz="2400" dirty="0"/>
              <a:t> Framework architecture. </a:t>
            </a:r>
          </a:p>
          <a:p>
            <a:r>
              <a:rPr lang="en-US" sz="2400" dirty="0"/>
              <a:t>It includes a huge collection of reusable classes, interfaces, and value types that ease and optimize the development process and provide access to system functionality.</a:t>
            </a:r>
          </a:p>
          <a:p>
            <a:r>
              <a:rPr lang="en-US" sz="2400" dirty="0"/>
              <a:t>This library is categorized into different modules and can access to Windows application, Web development, Network programming ,IO etc.</a:t>
            </a:r>
          </a:p>
        </p:txBody>
      </p:sp>
    </p:spTree>
    <p:extLst>
      <p:ext uri="{BB962C8B-B14F-4D97-AF65-F5344CB8AC3E}">
        <p14:creationId xmlns:p14="http://schemas.microsoft.com/office/powerpoint/2010/main" val="353904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545E-F98E-4743-8D39-E4178B5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Type System(CTS)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7F48-8D68-4EC6-B452-40A24C44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r>
              <a:rPr lang="en-US" sz="2400" dirty="0"/>
              <a:t>It defines how types are declared, used and managed in the CLR.</a:t>
            </a:r>
          </a:p>
          <a:p>
            <a:r>
              <a:rPr lang="en-US" sz="2400" dirty="0"/>
              <a:t>It is also an important part of the runtime's support for cross-language integration. </a:t>
            </a:r>
          </a:p>
          <a:p>
            <a:r>
              <a:rPr lang="en-US" sz="2400" dirty="0"/>
              <a:t>The common type system performs the following functions: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Establishes a framework that helps enable cross-language integration, type safety, and high-performance code execution.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Provides an object-oriented model that supports the complete implementation of many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ECB1-0AEB-4A2C-AA4C-54A9A977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939791"/>
          </a:xfrm>
        </p:spPr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573A-C09D-4586-B1D3-DED0D22C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53502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Defines rules that languages must follow, which ensures that objects written in different languages can interact with each other.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Provides a library that contains the primitive data types (such as Boolean, Byte, Char, Int32, and UInt64) used in application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0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8575-9814-49DF-A156-55C9B59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Language Specification(CLS)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1686-0675-40A3-9368-875E0E80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00494"/>
          </a:xfrm>
        </p:spPr>
        <p:txBody>
          <a:bodyPr/>
          <a:lstStyle/>
          <a:p>
            <a:r>
              <a:rPr lang="en-US" sz="2400" dirty="0"/>
              <a:t>It is a set of basic language features that </a:t>
            </a:r>
            <a:r>
              <a:rPr lang="en-US" sz="2400" dirty="0" err="1"/>
              <a:t>.Net</a:t>
            </a:r>
            <a:r>
              <a:rPr lang="en-US" sz="2400" dirty="0"/>
              <a:t> Languages needed to develop Applications and Services.</a:t>
            </a:r>
          </a:p>
          <a:p>
            <a:r>
              <a:rPr lang="en-US" sz="2400" dirty="0"/>
              <a:t>It is a subset of the CTS. The CLS establishes the minimum set of rules to promote language interoperability.</a:t>
            </a:r>
          </a:p>
          <a:p>
            <a:r>
              <a:rPr lang="en-US" sz="2400" dirty="0"/>
              <a:t>Microsoft has defined CLS, which are nothing but guidelines, that language should follow so that it can communicate with other .NET languages in a seamless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59A6-7CB6-4644-AC90-FD6DF41C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72B8-7192-4334-AF66-99641B05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13746"/>
          </a:xfrm>
        </p:spPr>
        <p:txBody>
          <a:bodyPr>
            <a:normAutofit/>
          </a:bodyPr>
          <a:lstStyle/>
          <a:p>
            <a:r>
              <a:rPr lang="en-US" sz="2400" dirty="0"/>
              <a:t>It is a programming environment integrated into a software application that provides comprehensive facilities to computer programmers for software development.</a:t>
            </a:r>
          </a:p>
          <a:p>
            <a:r>
              <a:rPr lang="en-US" sz="2400" dirty="0"/>
              <a:t>It contains a GUI builder, a text or code editor, a compiler and/or interpreter and a debugger. </a:t>
            </a:r>
          </a:p>
          <a:p>
            <a:r>
              <a:rPr lang="en-US" sz="2400" dirty="0"/>
              <a:t>It normally consists of a source code editor, build automation tools and a debugger. Several modern IDEs integrate with </a:t>
            </a:r>
            <a:r>
              <a:rPr lang="en-US" sz="2400" dirty="0" err="1"/>
              <a:t>Intelli</a:t>
            </a:r>
            <a:r>
              <a:rPr lang="en-US" sz="2400" dirty="0"/>
              <a:t>-sense coding features</a:t>
            </a:r>
          </a:p>
          <a:p>
            <a:r>
              <a:rPr lang="en-US" sz="2400" dirty="0"/>
              <a:t>Visual Studio, Net Beans and Eclipse are all examples of IDEs.</a:t>
            </a:r>
          </a:p>
        </p:txBody>
      </p:sp>
    </p:spTree>
    <p:extLst>
      <p:ext uri="{BB962C8B-B14F-4D97-AF65-F5344CB8AC3E}">
        <p14:creationId xmlns:p14="http://schemas.microsoft.com/office/powerpoint/2010/main" val="44441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Semantics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536294"/>
          </a:xfrm>
        </p:spPr>
        <p:txBody>
          <a:bodyPr>
            <a:normAutofit/>
          </a:bodyPr>
          <a:lstStyle/>
          <a:p>
            <a:r>
              <a:rPr lang="en-US" sz="2400" dirty="0"/>
              <a:t>It defines meaning of sentence.</a:t>
            </a:r>
          </a:p>
          <a:p>
            <a:r>
              <a:rPr lang="en-US" sz="2400" dirty="0"/>
              <a:t> It answers the question: is this sentence valid?</a:t>
            </a:r>
          </a:p>
          <a:p>
            <a:r>
              <a:rPr lang="en-US" sz="2400" dirty="0"/>
              <a:t>If so, what does the sentence mean? For example:</a:t>
            </a:r>
          </a:p>
          <a:p>
            <a:pPr marL="0" indent="0">
              <a:buNone/>
            </a:pPr>
            <a:r>
              <a:rPr lang="en-US" sz="2400" dirty="0"/>
              <a:t>In English, I eat rice.</a:t>
            </a:r>
          </a:p>
          <a:p>
            <a:pPr marL="0" indent="0">
              <a:buNone/>
            </a:pPr>
            <a:r>
              <a:rPr lang="en-US" sz="2400" dirty="0"/>
              <a:t>In programming,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a=5, b=7;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Oriented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562798"/>
          </a:xfrm>
        </p:spPr>
        <p:txBody>
          <a:bodyPr>
            <a:noAutofit/>
          </a:bodyPr>
          <a:lstStyle/>
          <a:p>
            <a:r>
              <a:rPr lang="en-US" sz="2400" dirty="0"/>
              <a:t>Object-oriented programming allows for simplified programming.</a:t>
            </a:r>
          </a:p>
          <a:p>
            <a:r>
              <a:rPr lang="en-US" sz="2400" dirty="0"/>
              <a:t>It is a technique to think real world entities of problem in terms of objects. </a:t>
            </a:r>
          </a:p>
          <a:p>
            <a:r>
              <a:rPr lang="en-US" sz="2400" dirty="0"/>
              <a:t>Object maps the software model to real world concept. </a:t>
            </a:r>
          </a:p>
          <a:p>
            <a:r>
              <a:rPr lang="en-US" sz="2400" dirty="0"/>
              <a:t>The four primary concepts of object-oriented programming are encapsulation, abstraction, inheritance, and polymorphism</a:t>
            </a:r>
          </a:p>
          <a:p>
            <a:r>
              <a:rPr lang="en-US" sz="2400" dirty="0"/>
              <a:t>Its benefits include reusability, refactoring, extensibility, maintenance and efficiency.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9239"/>
          </a:xfrm>
        </p:spPr>
        <p:txBody>
          <a:bodyPr/>
          <a:lstStyle/>
          <a:p>
            <a:r>
              <a:rPr lang="en-US" b="1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3758"/>
            <a:ext cx="9603275" cy="4489723"/>
          </a:xfrm>
        </p:spPr>
        <p:txBody>
          <a:bodyPr>
            <a:normAutofit/>
          </a:bodyPr>
          <a:lstStyle/>
          <a:p>
            <a:r>
              <a:rPr lang="en-US" sz="2400" dirty="0"/>
              <a:t> It is a template definition of methods and variables in a particular kind of object.</a:t>
            </a:r>
          </a:p>
          <a:p>
            <a:r>
              <a:rPr lang="en-US" sz="2400" dirty="0"/>
              <a:t>It is simply an abstract model used to define a new data types and which represents a blue print of objects.</a:t>
            </a:r>
          </a:p>
          <a:p>
            <a:r>
              <a:rPr lang="en-US" sz="2400" dirty="0"/>
              <a:t>A class may contain any combination of encapsulated data (fields or members variables), operations that can be performed on data(methods) and accessors to data(properties).</a:t>
            </a:r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7"/>
            <a:ext cx="9603275" cy="98452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462500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Objects are conceptually similar to real-world objects</a:t>
            </a:r>
          </a:p>
          <a:p>
            <a:r>
              <a:rPr lang="en-US" sz="2800" dirty="0"/>
              <a:t>An object is a software bundle of related state and behavior. </a:t>
            </a:r>
          </a:p>
          <a:p>
            <a:r>
              <a:rPr lang="en-US" sz="2800" dirty="0"/>
              <a:t>Software objects are often used to model the real-world objects that find in everyday life. </a:t>
            </a:r>
          </a:p>
          <a:p>
            <a:r>
              <a:rPr lang="en-US" sz="2800" dirty="0"/>
              <a:t>Three properties of an object:</a:t>
            </a:r>
          </a:p>
          <a:p>
            <a:pPr marL="0" indent="0">
              <a:buNone/>
            </a:pPr>
            <a:r>
              <a:rPr lang="en-US" sz="2800" b="1" dirty="0"/>
              <a:t>	Identity: </a:t>
            </a:r>
            <a:r>
              <a:rPr lang="en-US" sz="2800" dirty="0"/>
              <a:t>the property of an object that distinguishes it from other 		objects.</a:t>
            </a:r>
          </a:p>
          <a:p>
            <a:pPr marL="0" indent="0">
              <a:buNone/>
            </a:pPr>
            <a:r>
              <a:rPr lang="en-US" sz="2800" b="1" dirty="0"/>
              <a:t>	State: </a:t>
            </a:r>
            <a:r>
              <a:rPr lang="en-US" sz="2800" dirty="0"/>
              <a:t>describes the data stored in the object.</a:t>
            </a:r>
          </a:p>
          <a:p>
            <a:pPr marL="0" indent="0">
              <a:buNone/>
            </a:pPr>
            <a:r>
              <a:rPr lang="en-US" sz="2800" b="1" dirty="0"/>
              <a:t>	Behavior: </a:t>
            </a:r>
            <a:r>
              <a:rPr lang="en-US" sz="2800" dirty="0"/>
              <a:t>describes the methods in the object's interface by which 		the object can be used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930494"/>
          </a:xfrm>
        </p:spPr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2B9243-E3C2-42A4-B9C0-97E8C88C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r>
              <a:rPr lang="en-US" sz="2400" dirty="0"/>
              <a:t>Real-world objects share two characteristics: They all have state and behavior. Dogs have state (name, color, hungry) and behavior (barking, wagging tail).</a:t>
            </a:r>
          </a:p>
          <a:p>
            <a:r>
              <a:rPr lang="en-US" sz="2400" dirty="0"/>
              <a:t>An object stores its state in fields (variables in some programming languages) and exposes its behavior through methods (functions in some programming languages).</a:t>
            </a:r>
          </a:p>
          <a:p>
            <a:r>
              <a:rPr lang="en-US" sz="2400" dirty="0"/>
              <a:t>An object is an instance of class and allocate memory.</a:t>
            </a:r>
          </a:p>
          <a:p>
            <a:r>
              <a:rPr lang="en-US" sz="2400" dirty="0"/>
              <a:t>An object is a location in memory having a value and referenced by an identifier.</a:t>
            </a:r>
          </a:p>
        </p:txBody>
      </p:sp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875-356C-4FBD-83E7-E9F0C53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FDC7-BDEA-4CE3-B83B-769CC87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493776"/>
          </a:xfrm>
        </p:spPr>
        <p:txBody>
          <a:bodyPr/>
          <a:lstStyle/>
          <a:p>
            <a:r>
              <a:rPr lang="en-US" sz="2400" dirty="0"/>
              <a:t>The wrapping up of data and function into a single unit(class) is called </a:t>
            </a:r>
            <a:r>
              <a:rPr lang="en-US" sz="2400" b="1" dirty="0"/>
              <a:t>encapsulation.</a:t>
            </a:r>
          </a:p>
          <a:p>
            <a:r>
              <a:rPr lang="en-US" sz="2400" dirty="0"/>
              <a:t>Encapsulation means that a group of related properties, methods, and other members are treated as a single unit or object.</a:t>
            </a:r>
          </a:p>
          <a:p>
            <a:r>
              <a:rPr lang="en-US" sz="2400" dirty="0"/>
              <a:t>Data is not accessible to the outside world and functions which are wrapped in the class can access it. </a:t>
            </a:r>
          </a:p>
          <a:p>
            <a:r>
              <a:rPr lang="en-US" sz="2400" dirty="0"/>
              <a:t>Function provide interface between the object’s data and the program. </a:t>
            </a:r>
          </a:p>
          <a:p>
            <a:r>
              <a:rPr lang="en-US" sz="2400" dirty="0"/>
              <a:t>This insulation of data from direct access by program is called data hiding.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7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D1BD-B819-4291-BF80-BD0767E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3424-79E8-45D0-A375-58998FF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493776"/>
          </a:xfrm>
        </p:spPr>
        <p:txBody>
          <a:bodyPr>
            <a:noAutofit/>
          </a:bodyPr>
          <a:lstStyle/>
          <a:p>
            <a:r>
              <a:rPr lang="en-US" sz="2400" dirty="0"/>
              <a:t>It refers for representing essential features without including the background details of explanations.</a:t>
            </a:r>
          </a:p>
          <a:p>
            <a:r>
              <a:rPr lang="en-US" sz="2400" dirty="0"/>
              <a:t> It is the process of extracting classes. It defines entity in simple term ignoring the element in detail.</a:t>
            </a:r>
          </a:p>
          <a:p>
            <a:pPr marL="0" indent="0">
              <a:buNone/>
            </a:pPr>
            <a:r>
              <a:rPr lang="en-US" sz="2400" dirty="0" err="1"/>
              <a:t>Eg</a:t>
            </a:r>
            <a:r>
              <a:rPr lang="en-US" sz="2400" dirty="0"/>
              <a:t>	Student</a:t>
            </a:r>
          </a:p>
          <a:p>
            <a:pPr marL="0" indent="0">
              <a:buNone/>
            </a:pPr>
            <a:r>
              <a:rPr lang="en-US" sz="2400" dirty="0"/>
              <a:t>	Name:  Bibek,  Address: </a:t>
            </a:r>
            <a:r>
              <a:rPr lang="en-US" sz="2400" dirty="0" err="1"/>
              <a:t>Baneshowor</a:t>
            </a:r>
            <a:r>
              <a:rPr lang="en-US" sz="2400" dirty="0"/>
              <a:t> and Mobile:98414141</a:t>
            </a:r>
          </a:p>
          <a:p>
            <a:pPr marL="0" indent="0">
              <a:buNone/>
            </a:pPr>
            <a:r>
              <a:rPr lang="en-US" sz="2400" dirty="0"/>
              <a:t>If we hide all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2598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</TotalTime>
  <Words>1294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Gallery</vt:lpstr>
      <vt:lpstr>What is Programming </vt:lpstr>
      <vt:lpstr>Syntax </vt:lpstr>
      <vt:lpstr>Semantics  </vt:lpstr>
      <vt:lpstr>Object Oriented Programming </vt:lpstr>
      <vt:lpstr>Class</vt:lpstr>
      <vt:lpstr>Object </vt:lpstr>
      <vt:lpstr>Contd..</vt:lpstr>
      <vt:lpstr>Encapsulation</vt:lpstr>
      <vt:lpstr>Abstraction</vt:lpstr>
      <vt:lpstr>Inheritance</vt:lpstr>
      <vt:lpstr>Polymorphism</vt:lpstr>
      <vt:lpstr>How do programming </vt:lpstr>
      <vt:lpstr>DotNet framework </vt:lpstr>
      <vt:lpstr>PowerPoint Presentation</vt:lpstr>
      <vt:lpstr>Common language runtime(clr)</vt:lpstr>
      <vt:lpstr>PowerPoint Presentation</vt:lpstr>
      <vt:lpstr>MSIL(Microsoft Intermediate Language) or IL</vt:lpstr>
      <vt:lpstr>Just-In-Time(JIT) compiler </vt:lpstr>
      <vt:lpstr>Assemblies </vt:lpstr>
      <vt:lpstr>The Framework Class Library(FCL) </vt:lpstr>
      <vt:lpstr>Common Type System(CTS)</vt:lpstr>
      <vt:lpstr>Contd..</vt:lpstr>
      <vt:lpstr>Common Language Specification(CLS)</vt:lpstr>
      <vt:lpstr>Integrated development environment (IDE)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65</cp:revision>
  <dcterms:created xsi:type="dcterms:W3CDTF">2018-03-21T16:45:09Z</dcterms:created>
  <dcterms:modified xsi:type="dcterms:W3CDTF">2018-06-30T17:18:54Z</dcterms:modified>
</cp:coreProperties>
</file>