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80" r:id="rId7"/>
    <p:sldId id="281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/>
          <a:lstStyle/>
          <a:p>
            <a:r>
              <a:rPr lang="en-US" b="1" dirty="0"/>
              <a:t>Branching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636623"/>
            <a:ext cx="9850939" cy="4500326"/>
          </a:xfrm>
        </p:spPr>
        <p:txBody>
          <a:bodyPr>
            <a:normAutofit/>
          </a:bodyPr>
          <a:lstStyle/>
          <a:p>
            <a:r>
              <a:rPr lang="en-US" sz="2400" dirty="0"/>
              <a:t>It is the act of controlling which line of code should be executed next.</a:t>
            </a:r>
          </a:p>
          <a:p>
            <a:r>
              <a:rPr lang="en-US" sz="2400" dirty="0"/>
              <a:t>It is controlled by some kind of conditional statement.</a:t>
            </a:r>
          </a:p>
          <a:p>
            <a:r>
              <a:rPr lang="en-US" sz="2400" dirty="0"/>
              <a:t>There are three branching techniques: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if else</a:t>
            </a:r>
            <a:r>
              <a:rPr lang="en-US" sz="2400" dirty="0"/>
              <a:t>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switch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D1BD-B819-4291-BF80-BD0767E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event-driven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3424-79E8-45D0-A375-58998FFA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17603"/>
          </a:xfrm>
        </p:spPr>
        <p:txBody>
          <a:bodyPr>
            <a:noAutofit/>
          </a:bodyPr>
          <a:lstStyle/>
          <a:p>
            <a:r>
              <a:rPr lang="en-US" sz="2400" dirty="0"/>
              <a:t>event-driven programming is a programming paradigm in which the flow of the program is determined by events.</a:t>
            </a:r>
          </a:p>
          <a:p>
            <a:r>
              <a:rPr lang="en-US" sz="2400" dirty="0"/>
              <a:t>example a user action such as a mouse click, key press.</a:t>
            </a:r>
          </a:p>
          <a:p>
            <a:r>
              <a:rPr lang="en-US" sz="2400" dirty="0"/>
              <a:t>Visual C#, Java etc.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5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/>
          </a:bodyPr>
          <a:lstStyle/>
          <a:p>
            <a:r>
              <a:rPr lang="en-US" b="1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6"/>
            <a:ext cx="9603275" cy="462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If(var1==1)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if(var2==2)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switch(&lt;</a:t>
            </a:r>
            <a:r>
              <a:rPr lang="en-US" dirty="0" err="1"/>
              <a:t>testVar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case &lt;comparisionVal1&gt;:	</a:t>
            </a:r>
          </a:p>
          <a:p>
            <a:pPr marL="0" indent="0">
              <a:buNone/>
            </a:pPr>
            <a:r>
              <a:rPr lang="en-US" sz="2200" dirty="0"/>
              <a:t>	break:</a:t>
            </a:r>
          </a:p>
          <a:p>
            <a:pPr marL="0" indent="0">
              <a:buNone/>
            </a:pPr>
            <a:r>
              <a:rPr lang="en-US" sz="2200" dirty="0"/>
              <a:t>	case &lt;comparisionVal2&gt;:</a:t>
            </a:r>
          </a:p>
          <a:p>
            <a:pPr marL="0" indent="0">
              <a:buNone/>
            </a:pPr>
            <a:r>
              <a:rPr lang="en-US" sz="2200" dirty="0"/>
              <a:t>	break:</a:t>
            </a:r>
          </a:p>
          <a:p>
            <a:pPr marL="0" indent="0">
              <a:buNone/>
            </a:pPr>
            <a:r>
              <a:rPr lang="en-US" sz="2200" dirty="0"/>
              <a:t>	default:</a:t>
            </a:r>
          </a:p>
          <a:p>
            <a:pPr marL="0" indent="0">
              <a:buNone/>
            </a:pPr>
            <a:r>
              <a:rPr lang="en-US" sz="2200" dirty="0"/>
              <a:t>	break: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/>
              <a:t>The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356F-F16B-442E-A88D-C42BAE77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70992"/>
            <a:ext cx="9603275" cy="4582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&lt;test&gt; ? &lt;</a:t>
            </a:r>
            <a:r>
              <a:rPr lang="en-US" sz="2400" dirty="0" err="1"/>
              <a:t>resultIfTrue</a:t>
            </a:r>
            <a:r>
              <a:rPr lang="en-US" sz="2400" dirty="0"/>
              <a:t>&gt; : &lt;</a:t>
            </a:r>
            <a:r>
              <a:rPr lang="en-US" sz="2400" dirty="0" err="1"/>
              <a:t>resultIfFalse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a=(</a:t>
            </a:r>
            <a:r>
              <a:rPr lang="en-US" sz="2400" dirty="0" err="1"/>
              <a:t>myint</a:t>
            </a:r>
            <a:r>
              <a:rPr lang="en-US" sz="2400" dirty="0"/>
              <a:t>&lt;5) ? 4:10;</a:t>
            </a:r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357-556C-4071-8A88-4080290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2728"/>
            <a:ext cx="9603275" cy="865256"/>
          </a:xfrm>
        </p:spPr>
        <p:txBody>
          <a:bodyPr>
            <a:normAutofit/>
          </a:bodyPr>
          <a:lstStyle/>
          <a:p>
            <a:r>
              <a:rPr lang="en-US" sz="3600" b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8477-9E86-46D8-B9D5-A5B1BAF9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7984"/>
            <a:ext cx="9603275" cy="4744277"/>
          </a:xfrm>
        </p:spPr>
        <p:txBody>
          <a:bodyPr>
            <a:normAutofit/>
          </a:bodyPr>
          <a:lstStyle/>
          <a:p>
            <a:r>
              <a:rPr lang="en-US" sz="2400" dirty="0"/>
              <a:t>It is when statements are executed repeatedly.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=1;</a:t>
            </a:r>
          </a:p>
          <a:p>
            <a:pPr marL="0" indent="0">
              <a:buNone/>
            </a:pPr>
            <a:r>
              <a:rPr lang="en-US" sz="2400" dirty="0"/>
              <a:t>while(</a:t>
            </a:r>
            <a:r>
              <a:rPr lang="en-US" sz="2400" dirty="0" err="1"/>
              <a:t>i</a:t>
            </a:r>
            <a:r>
              <a:rPr lang="en-US" sz="2400" dirty="0"/>
              <a:t>&lt;4)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MessageBox.Show</a:t>
            </a:r>
            <a:r>
              <a:rPr lang="en-US" sz="2400" dirty="0"/>
              <a:t>(“</a:t>
            </a:r>
            <a:r>
              <a:rPr lang="en-US" sz="2400" dirty="0" err="1"/>
              <a:t>i</a:t>
            </a:r>
            <a:r>
              <a:rPr lang="en-US" sz="2400" dirty="0"/>
              <a:t>:”+</a:t>
            </a:r>
            <a:r>
              <a:rPr lang="en-US" sz="2400" dirty="0" err="1"/>
              <a:t>i.ToString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38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C19-979E-4942-87B1-ABD2057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815277"/>
          </a:xfrm>
        </p:spPr>
        <p:txBody>
          <a:bodyPr>
            <a:normAutofit/>
          </a:bodyPr>
          <a:lstStyle/>
          <a:p>
            <a:r>
              <a:rPr lang="en-US" b="1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2782-D9FF-4B0A-84D7-ECE5483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4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for(&lt;initialization&gt; ;  &lt;condition&gt; ; operation)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1=0; </a:t>
            </a:r>
            <a:r>
              <a:rPr lang="en-US" sz="2400" dirty="0" err="1"/>
              <a:t>i</a:t>
            </a:r>
            <a:r>
              <a:rPr lang="en-US" sz="2400" dirty="0"/>
              <a:t>&lt;4;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MessageBox.Show</a:t>
            </a:r>
            <a:r>
              <a:rPr lang="en-US" sz="2400" dirty="0"/>
              <a:t>(</a:t>
            </a:r>
            <a:r>
              <a:rPr lang="en-US" sz="2400" dirty="0" err="1"/>
              <a:t>i.ToString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80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8DB-C43D-4831-8592-E643B87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Interrupting Loops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B63-AAD6-4730-B164-9F9A316E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 err="1"/>
              <a:t>breake</a:t>
            </a:r>
            <a:r>
              <a:rPr lang="en-US" sz="2400" b="1" dirty="0"/>
              <a:t>:</a:t>
            </a:r>
            <a:r>
              <a:rPr lang="en-US" sz="2400" dirty="0"/>
              <a:t> Causes the loop to end immediately.</a:t>
            </a:r>
          </a:p>
          <a:p>
            <a:pPr marL="0" lvl="0" indent="0">
              <a:buNone/>
            </a:pPr>
            <a:r>
              <a:rPr lang="en-US" sz="2400" b="1" dirty="0"/>
              <a:t>continue: </a:t>
            </a:r>
            <a:r>
              <a:rPr lang="en-US" sz="2400" dirty="0" err="1"/>
              <a:t>Cauesed</a:t>
            </a:r>
            <a:r>
              <a:rPr lang="en-US" sz="2400" dirty="0"/>
              <a:t> the current loop cycle to end immediately(execution continues with the next loop cycle)</a:t>
            </a:r>
          </a:p>
          <a:p>
            <a:pPr marL="0" lvl="0" indent="0">
              <a:buNone/>
            </a:pPr>
            <a:r>
              <a:rPr lang="en-US" sz="2400" b="1" dirty="0"/>
              <a:t>return:</a:t>
            </a:r>
            <a:r>
              <a:rPr lang="en-US" sz="2400" dirty="0"/>
              <a:t> Jumps out of the loop and it contains in </a:t>
            </a:r>
            <a:r>
              <a:rPr lang="en-US" sz="2400" dirty="0" err="1"/>
              <a:t>fuction</a:t>
            </a:r>
            <a:r>
              <a:rPr lang="en-US" sz="2400" dirty="0"/>
              <a:t>.</a:t>
            </a:r>
          </a:p>
          <a:p>
            <a:pPr marL="0" lvl="0" indent="0">
              <a:buNone/>
            </a:pPr>
            <a:r>
              <a:rPr lang="en-US" sz="2400" b="1" dirty="0" err="1"/>
              <a:t>goto</a:t>
            </a:r>
            <a:r>
              <a:rPr lang="en-US" sz="2400" b="1" dirty="0"/>
              <a:t>:</a:t>
            </a:r>
            <a:r>
              <a:rPr lang="en-US" sz="2400" dirty="0"/>
              <a:t> allows jumping out of a loop to a labeled position(generally not used)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26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C913360-CEBE-4C48-8C27-733B244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7794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 Conversion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F0088CD-F816-4139-8F54-ED408015A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402782"/>
              </p:ext>
            </p:extLst>
          </p:nvPr>
        </p:nvGraphicFramePr>
        <p:xfrm>
          <a:off x="1451579" y="1510748"/>
          <a:ext cx="9603276" cy="3400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1638">
                  <a:extLst>
                    <a:ext uri="{9D8B030D-6E8A-4147-A177-3AD203B41FA5}">
                      <a16:colId xmlns:a16="http://schemas.microsoft.com/office/drawing/2014/main" val="3564679194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1657355148"/>
                    </a:ext>
                  </a:extLst>
                </a:gridCol>
              </a:tblGrid>
              <a:tr h="10073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Convert.ToInt32(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 converted to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258853"/>
                  </a:ext>
                </a:extLst>
              </a:tr>
              <a:tr h="1129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Convert.ToDecimal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 converted to decimal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87432"/>
                  </a:ext>
                </a:extLst>
              </a:tr>
              <a:tr h="1263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Convert.ToString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 converted to string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16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D875-356C-4FBD-83E7-E9F0C53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FDC7-BDEA-4CE3-B83B-769CC87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Autofit/>
          </a:bodyPr>
          <a:lstStyle/>
          <a:p>
            <a:r>
              <a:rPr lang="en-US" sz="2400" dirty="0"/>
              <a:t>An event is a mechanism via which a class can notify its clients when something happens. </a:t>
            </a:r>
          </a:p>
          <a:p>
            <a:r>
              <a:rPr lang="en-US" sz="2400" dirty="0"/>
              <a:t>For example when you click a button, a button-click-event notification is sent system. </a:t>
            </a:r>
          </a:p>
          <a:p>
            <a:r>
              <a:rPr lang="en-US" sz="2400" dirty="0"/>
              <a:t>Events are certain actions that happen during execution of program that the application wishes to be notified about, so it can respond. </a:t>
            </a:r>
          </a:p>
          <a:p>
            <a:r>
              <a:rPr lang="en-US" sz="2400" dirty="0"/>
              <a:t>Event can be mouse click.</a:t>
            </a:r>
          </a:p>
          <a:p>
            <a:r>
              <a:rPr lang="en-US" sz="2400" dirty="0"/>
              <a:t>Two emergent roles commonly appear: </a:t>
            </a:r>
            <a:r>
              <a:rPr lang="en-US" sz="2400" i="1" dirty="0"/>
              <a:t>broadcaster </a:t>
            </a:r>
            <a:r>
              <a:rPr lang="en-US" sz="2400" dirty="0"/>
              <a:t>and </a:t>
            </a:r>
            <a:r>
              <a:rPr lang="en-US" sz="2400" i="1" dirty="0"/>
              <a:t>subscriber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070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614</TotalTime>
  <Words>348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Gallery</vt:lpstr>
      <vt:lpstr>Branching</vt:lpstr>
      <vt:lpstr>The If statement</vt:lpstr>
      <vt:lpstr>Switch statement</vt:lpstr>
      <vt:lpstr>The ternary operator</vt:lpstr>
      <vt:lpstr>Looping</vt:lpstr>
      <vt:lpstr>For loop</vt:lpstr>
      <vt:lpstr>Interrupting Loops </vt:lpstr>
      <vt:lpstr>Type Conversion </vt:lpstr>
      <vt:lpstr>Event</vt:lpstr>
      <vt:lpstr>event-driven programming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165</cp:revision>
  <dcterms:created xsi:type="dcterms:W3CDTF">2018-03-21T16:45:09Z</dcterms:created>
  <dcterms:modified xsi:type="dcterms:W3CDTF">2019-03-31T16:20:41Z</dcterms:modified>
</cp:coreProperties>
</file>