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9" r:id="rId2"/>
    <p:sldId id="288" r:id="rId3"/>
    <p:sldId id="291" r:id="rId4"/>
    <p:sldId id="292" r:id="rId5"/>
    <p:sldId id="290" r:id="rId6"/>
    <p:sldId id="284" r:id="rId7"/>
    <p:sldId id="285" r:id="rId8"/>
    <p:sldId id="286" r:id="rId9"/>
    <p:sldId id="287" r:id="rId10"/>
    <p:sldId id="257" r:id="rId11"/>
    <p:sldId id="260" r:id="rId12"/>
    <p:sldId id="26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26F1-E6CB-44B3-BB86-A2945A0B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7982D-F6AC-4A23-B86D-8297CC25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process by which objects of one class acquire properties of objects of another class. </a:t>
            </a:r>
          </a:p>
          <a:p>
            <a:r>
              <a:rPr lang="en-US" dirty="0"/>
              <a:t>Inheritance describes the ability to create new classes based on an existing class.</a:t>
            </a:r>
          </a:p>
          <a:p>
            <a:r>
              <a:rPr lang="en-US" dirty="0"/>
              <a:t>Inheritance is implemented by colon(</a:t>
            </a:r>
            <a:r>
              <a:rPr lang="en-US" b="1" dirty="0"/>
              <a:t>: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8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overriding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virtual string Meth1() </a:t>
            </a:r>
          </a:p>
          <a:p>
            <a:pPr marL="0" indent="0">
              <a:buNone/>
            </a:pPr>
            <a:r>
              <a:rPr lang="en-US" dirty="0"/>
              <a:t>   	{</a:t>
            </a:r>
          </a:p>
          <a:p>
            <a:pPr marL="0" indent="0">
              <a:buNone/>
            </a:pPr>
            <a:r>
              <a:rPr lang="en-US" dirty="0"/>
              <a:t>		return "MyBase-Meth1";</a:t>
            </a:r>
          </a:p>
          <a:p>
            <a:pPr marL="0" indent="0">
              <a:buNone/>
            </a:pPr>
            <a:r>
              <a:rPr lang="en-US" dirty="0"/>
              <a:t>   	}</a:t>
            </a:r>
          </a:p>
          <a:p>
            <a:pPr marL="0" indent="0">
              <a:buNone/>
            </a:pPr>
            <a:r>
              <a:rPr lang="en-US" dirty="0"/>
              <a:t>	public virtual string Meth2() </a:t>
            </a:r>
          </a:p>
          <a:p>
            <a:pPr marL="0" indent="0">
              <a:buNone/>
            </a:pPr>
            <a:r>
              <a:rPr lang="en-US" dirty="0"/>
              <a:t>   	{</a:t>
            </a:r>
          </a:p>
          <a:p>
            <a:pPr marL="0" indent="0">
              <a:buNone/>
            </a:pPr>
            <a:r>
              <a:rPr lang="en-US" dirty="0"/>
              <a:t>		return "MyBase-Meth2";</a:t>
            </a:r>
          </a:p>
          <a:p>
            <a:pPr marL="0" indent="0">
              <a:buNone/>
            </a:pPr>
            <a:r>
              <a:rPr lang="en-US" dirty="0"/>
              <a:t>   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7F74-3FCA-4443-9CC7-D8E13283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441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public class Child : Parent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public override string Meth1() </a:t>
            </a:r>
          </a:p>
          <a:p>
            <a:pPr marL="0" indent="0">
              <a:buNone/>
            </a:pPr>
            <a:r>
              <a:rPr lang="en-US" sz="2400" dirty="0"/>
              <a:t>   	{</a:t>
            </a:r>
          </a:p>
          <a:p>
            <a:pPr marL="0" indent="0">
              <a:buNone/>
            </a:pPr>
            <a:r>
              <a:rPr lang="en-US" sz="2400" dirty="0"/>
              <a:t>		return "MyDerived-Meth1";</a:t>
            </a:r>
          </a:p>
          <a:p>
            <a:pPr marL="0" indent="0">
              <a:buNone/>
            </a:pPr>
            <a:r>
              <a:rPr lang="en-US" sz="2400" dirty="0"/>
              <a:t>   	}</a:t>
            </a:r>
          </a:p>
          <a:p>
            <a:pPr marL="0" indent="0">
              <a:buNone/>
            </a:pPr>
            <a:r>
              <a:rPr lang="en-US" sz="2400" dirty="0"/>
              <a:t>	public new string Meth2() </a:t>
            </a:r>
          </a:p>
          <a:p>
            <a:pPr marL="0" indent="0">
              <a:buNone/>
            </a:pPr>
            <a:r>
              <a:rPr lang="en-US" sz="2400" dirty="0"/>
              <a:t>  	 {</a:t>
            </a:r>
          </a:p>
          <a:p>
            <a:pPr marL="0" indent="0">
              <a:buNone/>
            </a:pPr>
            <a:r>
              <a:rPr lang="en-US" sz="2400" dirty="0"/>
              <a:t>		return "MyDerived-Meth2";</a:t>
            </a:r>
          </a:p>
          <a:p>
            <a:pPr marL="0" indent="0">
              <a:buNone/>
            </a:pPr>
            <a:r>
              <a:rPr lang="en-US" sz="2400" dirty="0"/>
              <a:t>   	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954157"/>
          </a:xfrm>
        </p:spPr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42464-E582-4FEE-A27F-7E3F8FE5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Child c = new Child();</a:t>
            </a:r>
          </a:p>
          <a:p>
            <a:pPr marL="0" indent="0">
              <a:buNone/>
            </a:pPr>
            <a:r>
              <a:rPr lang="en-US" dirty="0"/>
              <a:t>Parent p = (Parent) c;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MessageBox.Show</a:t>
            </a:r>
            <a:r>
              <a:rPr lang="en-US" dirty="0"/>
              <a:t>(p.Meth1());</a:t>
            </a:r>
          </a:p>
          <a:p>
            <a:pPr marL="0" indent="0">
              <a:buNone/>
            </a:pPr>
            <a:r>
              <a:rPr lang="en-US" dirty="0" err="1"/>
              <a:t>MessageBox.Show</a:t>
            </a:r>
            <a:r>
              <a:rPr lang="en-US" dirty="0"/>
              <a:t>(p.Meth2());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5E36-AE13-4F81-AD76-FD911FBD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AED4-EE52-425F-8AAB-A6BC7085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MyDerived-Meth1</a:t>
            </a:r>
          </a:p>
          <a:p>
            <a:r>
              <a:rPr lang="en-US" dirty="0"/>
              <a:t>MyBase-Meth1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810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9182-00C1-4CEC-96CE-00EDC19C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Inheritance Example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0D7B-2FB4-4D14-A957-51FAC9D2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public class </a:t>
            </a:r>
            <a:r>
              <a:rPr lang="en-US" dirty="0"/>
              <a:t>Person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public string FirstName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{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dirty="0"/>
              <a:t>		get; 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dirty="0"/>
              <a:t>		set;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public string FirstName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{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dirty="0"/>
              <a:t>		get;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dirty="0"/>
              <a:t>		set;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3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2251-2F06-4A06-A913-203D6305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D29F-BA68-4C0D-9CEA-4DD5B982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283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dirty="0"/>
              <a:t>Employee : Person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        public </a:t>
            </a:r>
            <a:r>
              <a:rPr lang="en-US" dirty="0"/>
              <a:t>string</a:t>
            </a:r>
            <a:r>
              <a:rPr lang="en-US" b="1" dirty="0"/>
              <a:t> </a:t>
            </a:r>
            <a:r>
              <a:rPr lang="en-US" dirty="0"/>
              <a:t>Email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{	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	get;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set;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//"Employee" class, now contains all properties of "Person" class</a:t>
            </a:r>
          </a:p>
          <a:p>
            <a:r>
              <a:rPr lang="en-US" dirty="0"/>
              <a:t>//the "FirstName" and "</a:t>
            </a:r>
            <a:r>
              <a:rPr lang="en-US" dirty="0" err="1"/>
              <a:t>LastName</a:t>
            </a:r>
            <a:r>
              <a:rPr lang="en-US" dirty="0"/>
              <a:t>" properties in "Person" </a:t>
            </a:r>
            <a:r>
              <a:rPr lang="en-US" dirty="0" err="1"/>
              <a:t>classare</a:t>
            </a:r>
            <a:r>
              <a:rPr lang="en-US" dirty="0"/>
              <a:t> automatically carried into this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5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2940-CA37-4A26-9DBC-B9890104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BB92-D6F7-47A2-AE52-326A5111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e = </a:t>
            </a:r>
            <a:r>
              <a:rPr lang="en-US" b="1" dirty="0"/>
              <a:t>new </a:t>
            </a:r>
            <a:r>
              <a:rPr lang="en-US" dirty="0"/>
              <a:t>Employee();</a:t>
            </a:r>
          </a:p>
          <a:p>
            <a:pPr marL="0" indent="0">
              <a:buNone/>
            </a:pPr>
            <a:r>
              <a:rPr lang="en-US" dirty="0" err="1"/>
              <a:t>e.FirstName</a:t>
            </a:r>
            <a:r>
              <a:rPr lang="en-US" dirty="0"/>
              <a:t> = "Ram"; </a:t>
            </a:r>
          </a:p>
          <a:p>
            <a:pPr marL="0" indent="0">
              <a:buNone/>
            </a:pPr>
            <a:r>
              <a:rPr lang="en-US" dirty="0" err="1"/>
              <a:t>e.LastName</a:t>
            </a:r>
            <a:r>
              <a:rPr lang="en-US" dirty="0"/>
              <a:t> = "</a:t>
            </a:r>
            <a:r>
              <a:rPr lang="en-US" dirty="0" err="1"/>
              <a:t>Shreshtha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/>
              <a:t>e.Email</a:t>
            </a:r>
            <a:r>
              <a:rPr lang="en-US" dirty="0"/>
              <a:t> =“test@test.com”;</a:t>
            </a:r>
          </a:p>
          <a:p>
            <a:pPr marL="0" indent="0">
              <a:buNone/>
            </a:pPr>
            <a:r>
              <a:rPr lang="en-US" dirty="0"/>
              <a:t>//The FirstName and </a:t>
            </a:r>
            <a:r>
              <a:rPr lang="en-US" dirty="0" err="1"/>
              <a:t>LastName</a:t>
            </a:r>
            <a:r>
              <a:rPr lang="en-US" dirty="0"/>
              <a:t> are properties of Person but can use in Employee object.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6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>
            <a:normAutofit/>
          </a:bodyPr>
          <a:lstStyle/>
          <a:p>
            <a:r>
              <a:rPr lang="en-US" b="1" dirty="0"/>
              <a:t>Polymorphism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444487"/>
            <a:ext cx="9850939" cy="4692462"/>
          </a:xfrm>
        </p:spPr>
        <p:txBody>
          <a:bodyPr>
            <a:normAutofit/>
          </a:bodyPr>
          <a:lstStyle/>
          <a:p>
            <a:r>
              <a:rPr lang="en-US" sz="2400" dirty="0"/>
              <a:t>When a message can be processed in different ways is called polymorphism.</a:t>
            </a:r>
          </a:p>
          <a:p>
            <a:r>
              <a:rPr lang="en-US" sz="2400" dirty="0"/>
              <a:t>Simply it means one name ,multiple forms.</a:t>
            </a:r>
          </a:p>
          <a:p>
            <a:r>
              <a:rPr lang="en-US" sz="2400" dirty="0"/>
              <a:t>It allows to invoke methods of derived class through base class reference during runtime.</a:t>
            </a:r>
          </a:p>
          <a:p>
            <a:r>
              <a:rPr lang="en-US" sz="2400" dirty="0"/>
              <a:t>It has the ability for classes to provide different implementations of methods that are called through the same name.</a:t>
            </a:r>
          </a:p>
          <a:p>
            <a:r>
              <a:rPr lang="en-US" sz="2400" dirty="0"/>
              <a:t>Polymorphism means that you can have multiple classes that can be used interchangeably, even though each class implements the same properties or methods in different ways.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889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1A92-2B7D-4A4E-88E4-CDFAD1BE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/>
              <a:t>Polymorphism Is Of Two Types: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4815-FAFE-4AEB-A518-B4463916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dirty="0"/>
              <a:t>Compile time polymorphism/Overloading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Runtime polymorphism/Overriding</a:t>
            </a:r>
          </a:p>
          <a:p>
            <a:pPr marL="0" indent="0">
              <a:buNone/>
            </a:pPr>
            <a:r>
              <a:rPr lang="en-US" sz="2400" b="1" dirty="0"/>
              <a:t>Compile Time Polymorphism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Compile time polymorphism is method and operators overloading. It is also called early binding. </a:t>
            </a:r>
          </a:p>
          <a:p>
            <a:pPr marL="0" indent="0">
              <a:buNone/>
            </a:pPr>
            <a:r>
              <a:rPr lang="en-US" sz="2400" dirty="0"/>
              <a:t>In method overloading, method performs the different task at the different input parameters.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242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E601-D3DB-4ABA-A33B-30F05833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C34-5DB6-497A-B71C-FFD583B0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Runtime Time Polymorphism</a:t>
            </a:r>
          </a:p>
          <a:p>
            <a:r>
              <a:rPr lang="en-US" sz="2400" dirty="0"/>
              <a:t>Runtime time polymorphism is done using inheritance and virtual functions. Method overriding is called runtime polymorphism. It is also called late binding.</a:t>
            </a:r>
          </a:p>
          <a:p>
            <a:pPr marL="0" indent="0">
              <a:buNone/>
            </a:pPr>
            <a:r>
              <a:rPr lang="en-US" sz="2400" dirty="0"/>
              <a:t>When </a:t>
            </a:r>
            <a:r>
              <a:rPr lang="en-US" sz="2400" b="1" dirty="0"/>
              <a:t>overriding</a:t>
            </a:r>
            <a:r>
              <a:rPr lang="en-US" sz="2400" dirty="0"/>
              <a:t> a method, we change the behavior of the method for the derived class. </a:t>
            </a:r>
            <a:r>
              <a:rPr lang="en-US" sz="2400" b="1" dirty="0"/>
              <a:t>Overloading</a:t>
            </a:r>
            <a:r>
              <a:rPr lang="en-US" sz="2400" dirty="0"/>
              <a:t> a method simply involves having another method with the same prototype.</a:t>
            </a:r>
          </a:p>
        </p:txBody>
      </p:sp>
    </p:spTree>
    <p:extLst>
      <p:ext uri="{BB962C8B-B14F-4D97-AF65-F5344CB8AC3E}">
        <p14:creationId xmlns:p14="http://schemas.microsoft.com/office/powerpoint/2010/main" val="412405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F1E6-6C66-435A-9FFB-0217DF17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Method Overloading (Compile Time Polymorphism)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30B5-3915-4E67-9BF8-537589DD3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Calculator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int Add(int a, int b)</a:t>
            </a:r>
          </a:p>
          <a:p>
            <a:pPr marL="914400" lvl="2" indent="0">
              <a:buNone/>
            </a:pPr>
            <a:r>
              <a:rPr lang="en-US" sz="1800" dirty="0"/>
              <a:t>{</a:t>
            </a:r>
          </a:p>
          <a:p>
            <a:pPr marL="914400" lvl="2" indent="0">
              <a:buNone/>
            </a:pPr>
            <a:r>
              <a:rPr lang="en-US" sz="1800" dirty="0"/>
              <a:t>	return </a:t>
            </a:r>
            <a:r>
              <a:rPr lang="en-US" sz="1800" dirty="0" err="1"/>
              <a:t>a+b</a:t>
            </a:r>
            <a:r>
              <a:rPr lang="en-US" sz="1800" dirty="0"/>
              <a:t>;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</a:p>
          <a:p>
            <a:pPr marL="914400" lvl="2" indent="0">
              <a:buNone/>
            </a:pPr>
            <a:r>
              <a:rPr lang="en-US" sz="1800" dirty="0"/>
              <a:t>public int Add(int a, int b, int c)</a:t>
            </a:r>
          </a:p>
          <a:p>
            <a:pPr marL="914400" lvl="2" indent="0">
              <a:buNone/>
            </a:pPr>
            <a:r>
              <a:rPr lang="en-US" sz="1800" dirty="0"/>
              <a:t>{</a:t>
            </a:r>
          </a:p>
          <a:p>
            <a:pPr marL="914400" lvl="2" indent="0">
              <a:buNone/>
            </a:pPr>
            <a:r>
              <a:rPr lang="en-US" sz="1800" dirty="0"/>
              <a:t>	return </a:t>
            </a:r>
            <a:r>
              <a:rPr lang="en-US" sz="1800" dirty="0" err="1"/>
              <a:t>a+b+c</a:t>
            </a:r>
            <a:r>
              <a:rPr lang="en-US" sz="1800" dirty="0"/>
              <a:t>;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82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37ED-1614-4E53-8A22-97E59B8C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4794-83DC-4370-8E6A-9E2464AC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Calculator c = new Calculator();</a:t>
            </a:r>
          </a:p>
          <a:p>
            <a:pPr marL="0" indent="0">
              <a:buNone/>
            </a:pPr>
            <a:r>
              <a:rPr lang="en-US" dirty="0"/>
              <a:t>int sum = </a:t>
            </a:r>
            <a:r>
              <a:rPr lang="en-US" dirty="0" err="1"/>
              <a:t>c.Add</a:t>
            </a:r>
            <a:r>
              <a:rPr lang="en-US" dirty="0"/>
              <a:t>(5,6);</a:t>
            </a:r>
          </a:p>
          <a:p>
            <a:pPr marL="0" indent="0">
              <a:buNone/>
            </a:pPr>
            <a:r>
              <a:rPr lang="en-US" dirty="0"/>
              <a:t>int sum2=</a:t>
            </a:r>
            <a:r>
              <a:rPr lang="en-US" dirty="0" err="1"/>
              <a:t>c.Add</a:t>
            </a:r>
            <a:r>
              <a:rPr lang="en-US" dirty="0"/>
              <a:t>(7,8,9);</a:t>
            </a:r>
          </a:p>
        </p:txBody>
      </p:sp>
    </p:spTree>
    <p:extLst>
      <p:ext uri="{BB962C8B-B14F-4D97-AF65-F5344CB8AC3E}">
        <p14:creationId xmlns:p14="http://schemas.microsoft.com/office/powerpoint/2010/main" val="6687683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764</TotalTime>
  <Words>362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Inheritance</vt:lpstr>
      <vt:lpstr>Inheritance Example</vt:lpstr>
      <vt:lpstr>Contd…</vt:lpstr>
      <vt:lpstr>Contd…</vt:lpstr>
      <vt:lpstr>Polymorphism</vt:lpstr>
      <vt:lpstr>Polymorphism Is Of Two Types: </vt:lpstr>
      <vt:lpstr>Contd…</vt:lpstr>
      <vt:lpstr>example of Method Overloading (Compile Time Polymorphism)</vt:lpstr>
      <vt:lpstr>Contd…</vt:lpstr>
      <vt:lpstr>Example of overriding </vt:lpstr>
      <vt:lpstr>Contd…</vt:lpstr>
      <vt:lpstr>Contd…</vt:lpstr>
      <vt:lpstr>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275</cp:revision>
  <dcterms:created xsi:type="dcterms:W3CDTF">2018-03-21T16:45:09Z</dcterms:created>
  <dcterms:modified xsi:type="dcterms:W3CDTF">2018-12-11T04:35:21Z</dcterms:modified>
</cp:coreProperties>
</file>