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69" r:id="rId3"/>
    <p:sldId id="270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0B92-5B9A-4908-BED4-D9CCE6C1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Paper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FBC8-2D1C-447D-AADA-E37CE920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sz="2200" dirty="0"/>
              <a:t>Paper Prototypes are used to quickly and easily explore the solution space of a problem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378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970B-ABDA-4D01-B3A3-57211CB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748-B13B-4306-A799-79E3FE66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3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2A52-D3DD-4B2F-9FA1-BFF96B4A9C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9399" y="212035"/>
            <a:ext cx="10054949" cy="593697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42052"/>
            <a:ext cx="9603275" cy="4211429"/>
          </a:xfrm>
        </p:spPr>
        <p:txBody>
          <a:bodyPr>
            <a:noAutofit/>
          </a:bodyPr>
          <a:lstStyle/>
          <a:p>
            <a:r>
              <a:rPr lang="en-US" sz="2400" dirty="0"/>
              <a:t>Wizard of Oz prototyping (WOZ prototyping) is a design methodology used in rapid product development to improve the user experience (UX).</a:t>
            </a:r>
          </a:p>
          <a:p>
            <a:r>
              <a:rPr lang="en-US" sz="2400" dirty="0"/>
              <a:t>WOZ prototyping requires developers to create a rudimentary model of the completed product, which is called a prototype. 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ECFB31-5B7F-4A0E-9CD2-CA37D9F5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Wizard of Oz</a:t>
            </a:r>
          </a:p>
        </p:txBody>
      </p:sp>
    </p:spTree>
    <p:extLst>
      <p:ext uri="{BB962C8B-B14F-4D97-AF65-F5344CB8AC3E}">
        <p14:creationId xmlns:p14="http://schemas.microsoft.com/office/powerpoint/2010/main" val="334281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D07D-DEC9-431D-A0E3-4BF9A5DC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92977"/>
          </a:xfrm>
        </p:spPr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AFD3-4727-44C6-ADFB-5AD84ECB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15548"/>
            <a:ext cx="9603275" cy="4306956"/>
          </a:xfrm>
        </p:spPr>
        <p:txBody>
          <a:bodyPr>
            <a:noAutofit/>
          </a:bodyPr>
          <a:lstStyle/>
          <a:p>
            <a:r>
              <a:rPr lang="en-US" sz="2400" dirty="0"/>
              <a:t>The prototype may be quite simple, using every-day objects to represent parts of the finished product or it may be a working model, capable of performing some – but not all – of the tasks the completed product will perform. </a:t>
            </a:r>
          </a:p>
          <a:p>
            <a:r>
              <a:rPr lang="en-US" sz="2400" dirty="0"/>
              <a:t>Once the prototype has been created, developers use role playing to test how end users will interact with the product.</a:t>
            </a:r>
          </a:p>
        </p:txBody>
      </p:sp>
    </p:spTree>
    <p:extLst>
      <p:ext uri="{BB962C8B-B14F-4D97-AF65-F5344CB8AC3E}">
        <p14:creationId xmlns:p14="http://schemas.microsoft.com/office/powerpoint/2010/main" val="236572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643A-3C5C-46C2-AAB4-6CE1CCD6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D7C4-6092-42FF-9BB1-BA7F2DDD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DirectoryInfo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 err="1"/>
              <a:t>DirectoryInfo</a:t>
            </a:r>
            <a:r>
              <a:rPr lang="en-US" sz="2400" b="1" dirty="0"/>
              <a:t> </a:t>
            </a:r>
            <a:r>
              <a:rPr lang="en-US" sz="2400" dirty="0"/>
              <a:t>represents a specific directory and can perform many of the same actions as the Directory class on specific directory. </a:t>
            </a:r>
          </a:p>
          <a:p>
            <a:r>
              <a:rPr lang="en-US" sz="2400" dirty="0"/>
              <a:t>It enumerates child directories and files. We can use </a:t>
            </a:r>
            <a:r>
              <a:rPr lang="en-US" sz="2400" dirty="0" err="1"/>
              <a:t>GetDirectories</a:t>
            </a:r>
            <a:r>
              <a:rPr lang="en-US" sz="2400" dirty="0"/>
              <a:t>() method of the </a:t>
            </a:r>
            <a:r>
              <a:rPr lang="en-US" sz="2400" dirty="0" err="1"/>
              <a:t>DirectoryInfo</a:t>
            </a:r>
            <a:r>
              <a:rPr lang="en-US" sz="2400" dirty="0"/>
              <a:t> class</a:t>
            </a:r>
          </a:p>
          <a:p>
            <a:r>
              <a:rPr lang="en-US" sz="2400" dirty="0" err="1"/>
              <a:t>DirectoryInfo</a:t>
            </a:r>
            <a:r>
              <a:rPr lang="en-US" sz="2400" dirty="0"/>
              <a:t> directory=new </a:t>
            </a:r>
            <a:r>
              <a:rPr lang="en-US" sz="2400" dirty="0" err="1"/>
              <a:t>DirectoryInfo</a:t>
            </a:r>
            <a:r>
              <a:rPr lang="en-US" sz="2400" dirty="0"/>
              <a:t>(path), </a:t>
            </a:r>
            <a:r>
              <a:rPr lang="en-US" sz="2400" dirty="0" err="1"/>
              <a:t>DirectoryInfo</a:t>
            </a:r>
            <a:r>
              <a:rPr lang="en-US" sz="2400" dirty="0"/>
              <a:t>[] directories=</a:t>
            </a:r>
            <a:r>
              <a:rPr lang="en-US" sz="2400" dirty="0" err="1"/>
              <a:t>directory.GetDirectories</a:t>
            </a:r>
            <a:r>
              <a:rPr lang="en-US" sz="2400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6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C4A9-48D5-424C-9446-750377AC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and </a:t>
            </a:r>
            <a:r>
              <a:rPr lang="en-US" b="1" dirty="0" err="1"/>
              <a:t>FileInfo</a:t>
            </a:r>
            <a:br>
              <a:rPr lang="en-US" dirty="0"/>
            </a:b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5B92-BCE3-4C3C-A3A8-C7F21F07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3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File:</a:t>
            </a:r>
          </a:p>
          <a:p>
            <a:pPr marL="0" indent="0">
              <a:buNone/>
            </a:pPr>
            <a:r>
              <a:rPr lang="en-US" sz="2400" dirty="0"/>
              <a:t>a static utility class that exposes many static methods for moving, copying and deleting files.</a:t>
            </a:r>
          </a:p>
          <a:p>
            <a:r>
              <a:rPr lang="en-US" sz="2400" dirty="0" err="1"/>
              <a:t>Methods:Copy</a:t>
            </a:r>
            <a:r>
              <a:rPr lang="en-US" sz="2400" dirty="0"/>
              <a:t>(), Create(), Delete(), Open(), Move(),Exists()</a:t>
            </a:r>
          </a:p>
          <a:p>
            <a:pPr marL="0" indent="0">
              <a:buNone/>
            </a:pPr>
            <a:r>
              <a:rPr lang="en-US" sz="2400" b="1" dirty="0" err="1"/>
              <a:t>FileInfo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Represents a physical file on disk, and has methods to manipulate this file. </a:t>
            </a:r>
          </a:p>
        </p:txBody>
      </p:sp>
    </p:spTree>
    <p:extLst>
      <p:ext uri="{BB962C8B-B14F-4D97-AF65-F5344CB8AC3E}">
        <p14:creationId xmlns:p14="http://schemas.microsoft.com/office/powerpoint/2010/main" val="20109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893-1F10-4D93-8798-ACD1D838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1337-EE66-47AD-9479-4E9CC9E6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5692"/>
          </a:xfrm>
        </p:spPr>
        <p:txBody>
          <a:bodyPr>
            <a:normAutofit/>
          </a:bodyPr>
          <a:lstStyle/>
          <a:p>
            <a:r>
              <a:rPr lang="en-US" sz="2400" dirty="0" err="1"/>
              <a:t>FileInfo</a:t>
            </a:r>
            <a:r>
              <a:rPr lang="en-US" sz="2400" dirty="0"/>
              <a:t> </a:t>
            </a:r>
            <a:r>
              <a:rPr lang="en-US" sz="2400" dirty="0" err="1"/>
              <a:t>aFile</a:t>
            </a:r>
            <a:r>
              <a:rPr lang="en-US" sz="2400" dirty="0"/>
              <a:t>=new </a:t>
            </a:r>
            <a:r>
              <a:rPr lang="en-US" sz="2400" dirty="0" err="1"/>
              <a:t>FileInfo</a:t>
            </a:r>
            <a:r>
              <a:rPr lang="en-US" sz="2400" dirty="0"/>
              <a:t>(@”C:\test.txt”)</a:t>
            </a:r>
          </a:p>
          <a:p>
            <a:r>
              <a:rPr lang="en-US" sz="2400" dirty="0" err="1"/>
              <a:t>aFile.Exists</a:t>
            </a:r>
            <a:r>
              <a:rPr lang="en-US" sz="2400" dirty="0"/>
              <a:t>, </a:t>
            </a:r>
            <a:r>
              <a:rPr lang="en-US" sz="2400" dirty="0" err="1"/>
              <a:t>aFile.Name</a:t>
            </a:r>
            <a:r>
              <a:rPr lang="en-US" sz="2400" dirty="0"/>
              <a:t>, </a:t>
            </a:r>
            <a:r>
              <a:rPr lang="en-US" sz="2400" dirty="0" err="1"/>
              <a:t>aFile.FullName</a:t>
            </a:r>
            <a:r>
              <a:rPr lang="en-US" sz="2400" dirty="0"/>
              <a:t>, </a:t>
            </a:r>
            <a:r>
              <a:rPr lang="en-US" sz="2400" dirty="0" err="1"/>
              <a:t>aFile.Extension</a:t>
            </a:r>
            <a:r>
              <a:rPr lang="en-US" sz="2400" dirty="0"/>
              <a:t>, </a:t>
            </a:r>
            <a:r>
              <a:rPr lang="en-US" sz="2400" dirty="0" err="1"/>
              <a:t>aFile.CreationTime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11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50A-E204-4E00-A0FD-604B22BA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A891-2162-4696-8095-CB77F51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223"/>
          </a:xfrm>
        </p:spPr>
        <p:txBody>
          <a:bodyPr>
            <a:normAutofit/>
          </a:bodyPr>
          <a:lstStyle/>
          <a:p>
            <a:r>
              <a:rPr lang="en-US" sz="2400" dirty="0"/>
              <a:t>Represents a file that can be written to or read from, or both. </a:t>
            </a:r>
          </a:p>
          <a:p>
            <a:r>
              <a:rPr lang="en-US" sz="2400" dirty="0"/>
              <a:t>This file can be written to and read from.</a:t>
            </a:r>
          </a:p>
          <a:p>
            <a:r>
              <a:rPr lang="en-US" sz="2400" dirty="0" err="1"/>
              <a:t>FileStream</a:t>
            </a:r>
            <a:r>
              <a:rPr lang="en-US" sz="2400" dirty="0"/>
              <a:t> </a:t>
            </a:r>
            <a:r>
              <a:rPr lang="en-US" sz="2400" dirty="0" err="1"/>
              <a:t>aFile</a:t>
            </a:r>
            <a:r>
              <a:rPr lang="en-US" sz="2400" dirty="0"/>
              <a:t>=new </a:t>
            </a:r>
            <a:r>
              <a:rPr lang="en-US" sz="2400" dirty="0" err="1"/>
              <a:t>FileStream</a:t>
            </a:r>
            <a:r>
              <a:rPr lang="en-US" sz="2400" dirty="0"/>
              <a:t>(filename, </a:t>
            </a:r>
            <a:r>
              <a:rPr lang="en-US" sz="2400" dirty="0" err="1"/>
              <a:t>FileMode.Member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FileStreamaFile</a:t>
            </a:r>
            <a:r>
              <a:rPr lang="en-US" sz="2400" dirty="0"/>
              <a:t>=new </a:t>
            </a:r>
            <a:r>
              <a:rPr lang="en-US" sz="2400" dirty="0" err="1"/>
              <a:t>FileStream</a:t>
            </a:r>
            <a:r>
              <a:rPr lang="en-US" sz="2400" dirty="0"/>
              <a:t>(filename, </a:t>
            </a:r>
            <a:r>
              <a:rPr lang="en-US" sz="2400" dirty="0" err="1"/>
              <a:t>FileMode.Member</a:t>
            </a:r>
            <a:r>
              <a:rPr lang="en-US" sz="2400" dirty="0"/>
              <a:t>, </a:t>
            </a:r>
            <a:r>
              <a:rPr lang="en-US" sz="2400" dirty="0" err="1"/>
              <a:t>FileAccess.Member</a:t>
            </a:r>
            <a:r>
              <a:rPr lang="en-US" sz="2400" dirty="0"/>
              <a:t>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97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1288-63CD-4DCB-9F31-28F63873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StreamReader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3561-16EB-4A0E-B4D8-0C0A5DB8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2233"/>
          </a:xfrm>
        </p:spPr>
        <p:txBody>
          <a:bodyPr>
            <a:normAutofit/>
          </a:bodyPr>
          <a:lstStyle/>
          <a:p>
            <a:r>
              <a:rPr lang="en-US" dirty="0"/>
              <a:t>Reads character data from a stream and can be created by using a </a:t>
            </a:r>
            <a:r>
              <a:rPr lang="en-US" dirty="0" err="1"/>
              <a:t>FileStream</a:t>
            </a:r>
            <a:r>
              <a:rPr lang="en-US" dirty="0"/>
              <a:t> as base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File.Open</a:t>
            </a:r>
            <a:r>
              <a:rPr lang="en-US" dirty="0"/>
              <a:t>(</a:t>
            </a:r>
            <a:r>
              <a:rPr lang="en-US" dirty="0" err="1"/>
              <a:t>MapPath</a:t>
            </a:r>
            <a:r>
              <a:rPr lang="en-US" dirty="0"/>
              <a:t>("TextFile.txt"), </a:t>
            </a:r>
            <a:r>
              <a:rPr lang="en-US" dirty="0" err="1"/>
              <a:t>FileMode.Open</a:t>
            </a:r>
            <a:r>
              <a:rPr lang="en-US" dirty="0"/>
              <a:t>));</a:t>
            </a:r>
          </a:p>
          <a:p>
            <a:r>
              <a:rPr lang="en-US" dirty="0"/>
              <a:t>string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sr.ReadToEnd</a:t>
            </a:r>
            <a:r>
              <a:rPr lang="en-US" dirty="0"/>
              <a:t>();</a:t>
            </a:r>
          </a:p>
          <a:p>
            <a:r>
              <a:rPr lang="en-US" dirty="0" err="1"/>
              <a:t>sr.Close</a:t>
            </a:r>
            <a:r>
              <a:rPr lang="en-US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23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B34-4A50-45FA-A981-CBEC081E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StreamWriter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31D3-4D5C-4291-A98C-94136C6A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/>
          </a:bodyPr>
          <a:lstStyle/>
          <a:p>
            <a:r>
              <a:rPr lang="en-US" dirty="0"/>
              <a:t>Writes character data to a stream and can be created by using a </a:t>
            </a:r>
            <a:r>
              <a:rPr lang="en-US" dirty="0" err="1"/>
              <a:t>FileStream</a:t>
            </a:r>
            <a:r>
              <a:rPr lang="en-US" dirty="0"/>
              <a:t> as base</a:t>
            </a:r>
          </a:p>
          <a:p>
            <a:r>
              <a:rPr lang="en-US" b="1" dirty="0"/>
              <a:t>Example</a:t>
            </a:r>
            <a:endParaRPr lang="en-US" dirty="0"/>
          </a:p>
          <a:p>
            <a:r>
              <a:rPr lang="en-US" dirty="0" err="1"/>
              <a:t>StreamWriter</a:t>
            </a:r>
            <a:r>
              <a:rPr lang="en-US" dirty="0"/>
              <a:t> 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</a:t>
            </a:r>
            <a:r>
              <a:rPr lang="en-US" dirty="0" err="1"/>
              <a:t>File.Open</a:t>
            </a:r>
            <a:r>
              <a:rPr lang="en-US" dirty="0"/>
              <a:t>(</a:t>
            </a:r>
            <a:r>
              <a:rPr lang="en-US" dirty="0" err="1"/>
              <a:t>MapPath</a:t>
            </a:r>
            <a:r>
              <a:rPr lang="en-US" dirty="0"/>
              <a:t>("TextFile.txt"), </a:t>
            </a:r>
            <a:r>
              <a:rPr lang="en-US" dirty="0" err="1"/>
              <a:t>FileMode.Open</a:t>
            </a:r>
            <a:r>
              <a:rPr lang="en-US" dirty="0"/>
              <a:t>));</a:t>
            </a:r>
          </a:p>
          <a:p>
            <a:r>
              <a:rPr lang="en-US" dirty="0" err="1"/>
              <a:t>sw.Write</a:t>
            </a:r>
            <a:r>
              <a:rPr lang="en-US" dirty="0"/>
              <a:t>("This is a string");</a:t>
            </a:r>
          </a:p>
          <a:p>
            <a:r>
              <a:rPr lang="en-US" dirty="0" err="1"/>
              <a:t>sw.Close</a:t>
            </a:r>
            <a:r>
              <a:rPr lang="en-US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5667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246</TotalTime>
  <Words>429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Paper Prototypes</vt:lpstr>
      <vt:lpstr>Wizard of Oz</vt:lpstr>
      <vt:lpstr>Contd…</vt:lpstr>
      <vt:lpstr>Contd…</vt:lpstr>
      <vt:lpstr>File and FileInfo </vt:lpstr>
      <vt:lpstr>CONTD…</vt:lpstr>
      <vt:lpstr>FileStream</vt:lpstr>
      <vt:lpstr>StreamReader</vt:lpstr>
      <vt:lpstr>StreamWriter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ASP(ACTIVE SERVER PAGE or classic asp)</dc:title>
  <dc:creator>Binod Thapa</dc:creator>
  <cp:lastModifiedBy>Binod Thapa</cp:lastModifiedBy>
  <cp:revision>120</cp:revision>
  <dcterms:created xsi:type="dcterms:W3CDTF">2017-08-11T16:16:38Z</dcterms:created>
  <dcterms:modified xsi:type="dcterms:W3CDTF">2018-09-08T17:21:02Z</dcterms:modified>
</cp:coreProperties>
</file>