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2" r:id="rId4"/>
    <p:sldId id="273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b="1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42052"/>
            <a:ext cx="9603275" cy="4211429"/>
          </a:xfrm>
        </p:spPr>
        <p:txBody>
          <a:bodyPr>
            <a:noAutofit/>
          </a:bodyPr>
          <a:lstStyle/>
          <a:p>
            <a:r>
              <a:rPr lang="en-US" sz="2200" dirty="0"/>
              <a:t>Check that code is working as expected by creating and running unit tests.</a:t>
            </a:r>
          </a:p>
          <a:p>
            <a:r>
              <a:rPr lang="en-US" sz="2200" dirty="0"/>
              <a:t>It tests behavior of a function/method by writing another piece of code.</a:t>
            </a:r>
          </a:p>
        </p:txBody>
      </p:sp>
    </p:spTree>
    <p:extLst>
      <p:ext uri="{BB962C8B-B14F-4D97-AF65-F5344CB8AC3E}">
        <p14:creationId xmlns:p14="http://schemas.microsoft.com/office/powerpoint/2010/main" val="334281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5548"/>
            <a:ext cx="9603275" cy="4306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Test Methods will check for the following scenarios:</a:t>
            </a:r>
            <a:endParaRPr lang="en-US" dirty="0"/>
          </a:p>
          <a:p>
            <a:r>
              <a:rPr lang="en-US" dirty="0"/>
              <a:t>Positive / Success scenario</a:t>
            </a:r>
          </a:p>
          <a:p>
            <a:r>
              <a:rPr lang="en-US" dirty="0"/>
              <a:t>Negative / Failure scenario</a:t>
            </a:r>
          </a:p>
          <a:p>
            <a:r>
              <a:rPr lang="en-US" dirty="0"/>
              <a:t>Exception / Error Handling scenario</a:t>
            </a:r>
          </a:p>
        </p:txBody>
      </p:sp>
    </p:spTree>
    <p:extLst>
      <p:ext uri="{BB962C8B-B14F-4D97-AF65-F5344CB8AC3E}">
        <p14:creationId xmlns:p14="http://schemas.microsoft.com/office/powerpoint/2010/main" val="23657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D7C4-6092-42FF-9BB1-BA7F2DDDF3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381" y="437322"/>
            <a:ext cx="9604375" cy="5671930"/>
          </a:xfrm>
        </p:spPr>
        <p:txBody>
          <a:bodyPr>
            <a:normAutofit/>
          </a:bodyPr>
          <a:lstStyle/>
          <a:p>
            <a:r>
              <a:rPr lang="en-US" sz="2200"/>
              <a:t>Imports </a:t>
            </a:r>
            <a:r>
              <a:rPr lang="en-US" sz="2200" dirty="0"/>
              <a:t>the </a:t>
            </a:r>
            <a:r>
              <a:rPr lang="en-US" sz="2200" b="1" dirty="0" err="1"/>
              <a:t>Microsoft.VisualStudio.TestTools.UnitTesting</a:t>
            </a:r>
            <a:r>
              <a:rPr lang="en-US" sz="2200" b="1" dirty="0"/>
              <a:t> </a:t>
            </a:r>
            <a:r>
              <a:rPr lang="en-US" sz="2200" dirty="0"/>
              <a:t>namespace, which contains the types used for unit testing.</a:t>
            </a:r>
          </a:p>
          <a:p>
            <a:r>
              <a:rPr lang="en-US" sz="2200" dirty="0"/>
              <a:t>It applies the </a:t>
            </a:r>
            <a:r>
              <a:rPr lang="en-US" sz="2200" b="1" dirty="0"/>
              <a:t>[</a:t>
            </a:r>
            <a:r>
              <a:rPr lang="en-US" sz="2200" b="1" dirty="0" err="1"/>
              <a:t>TestClass</a:t>
            </a:r>
            <a:r>
              <a:rPr lang="en-US" sz="2200" b="1" dirty="0"/>
              <a:t>] </a:t>
            </a:r>
            <a:r>
              <a:rPr lang="en-US" sz="2200" dirty="0"/>
              <a:t>attribute to the UnitTest1 class. </a:t>
            </a:r>
          </a:p>
          <a:p>
            <a:r>
              <a:rPr lang="en-US" sz="2200" dirty="0"/>
              <a:t>It applies the </a:t>
            </a:r>
            <a:r>
              <a:rPr lang="en-US" sz="2200" b="1" dirty="0"/>
              <a:t>[</a:t>
            </a:r>
            <a:r>
              <a:rPr lang="en-US" sz="2200" b="1" dirty="0" err="1"/>
              <a:t>TestMethod</a:t>
            </a:r>
            <a:r>
              <a:rPr lang="en-US" sz="2200" b="1" dirty="0"/>
              <a:t>] </a:t>
            </a:r>
            <a:r>
              <a:rPr lang="en-US" sz="2200" dirty="0"/>
              <a:t>attribute to define </a:t>
            </a:r>
            <a:r>
              <a:rPr lang="en-US" sz="2200" dirty="0" err="1"/>
              <a:t>TestMethod</a:t>
            </a:r>
            <a:r>
              <a:rPr lang="en-US" sz="2200" dirty="0"/>
              <a:t> as a test method for automatic execution when the unit test is run.</a:t>
            </a:r>
          </a:p>
          <a:p>
            <a:r>
              <a:rPr lang="en-US" sz="2200" dirty="0"/>
              <a:t>When Visual Studio runs a unit test, it executes each method marked with the [</a:t>
            </a:r>
            <a:r>
              <a:rPr lang="en-US" sz="2200" dirty="0" err="1"/>
              <a:t>TestMethod</a:t>
            </a:r>
            <a:r>
              <a:rPr lang="en-US" sz="2200" dirty="0"/>
              <a:t>] attribute in a unit test class, the class to which the [</a:t>
            </a:r>
            <a:r>
              <a:rPr lang="en-US" sz="2200" dirty="0" err="1"/>
              <a:t>TestClass</a:t>
            </a:r>
            <a:r>
              <a:rPr lang="en-US" sz="2200" dirty="0"/>
              <a:t>] attribute is applied. </a:t>
            </a:r>
          </a:p>
          <a:p>
            <a:r>
              <a:rPr lang="en-US" sz="2200" dirty="0"/>
              <a:t>A test method ends when the first failure is encountered or when all tests contained in the method have succeeded.</a:t>
            </a:r>
          </a:p>
        </p:txBody>
      </p:sp>
    </p:spTree>
    <p:extLst>
      <p:ext uri="{BB962C8B-B14F-4D97-AF65-F5344CB8AC3E}">
        <p14:creationId xmlns:p14="http://schemas.microsoft.com/office/powerpoint/2010/main" val="16744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E23CA1-EF21-43AF-BD88-4C1BE55B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0490"/>
              </p:ext>
            </p:extLst>
          </p:nvPr>
        </p:nvGraphicFramePr>
        <p:xfrm>
          <a:off x="384313" y="422030"/>
          <a:ext cx="11446616" cy="5700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6149">
                  <a:extLst>
                    <a:ext uri="{9D8B030D-6E8A-4147-A177-3AD203B41FA5}">
                      <a16:colId xmlns:a16="http://schemas.microsoft.com/office/drawing/2014/main" val="1668213124"/>
                    </a:ext>
                  </a:extLst>
                </a:gridCol>
                <a:gridCol w="7900467">
                  <a:extLst>
                    <a:ext uri="{9D8B030D-6E8A-4147-A177-3AD203B41FA5}">
                      <a16:colId xmlns:a16="http://schemas.microsoft.com/office/drawing/2014/main" val="987601619"/>
                    </a:ext>
                  </a:extLst>
                </a:gridCol>
              </a:tblGrid>
              <a:tr h="959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Assert methods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Function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1494444202"/>
                  </a:ext>
                </a:extLst>
              </a:tr>
              <a:tr h="14115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Assert.AreEqual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Verifies that two values or objects are equal. The assert fails if the values or objects are not equal.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819378"/>
                  </a:ext>
                </a:extLst>
              </a:tr>
              <a:tr h="14115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Assert.AreSame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Verifies that two object variables refer to the same object. The assert fails if the variables refer to different objects.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156439001"/>
                  </a:ext>
                </a:extLst>
              </a:tr>
              <a:tr h="959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Assert.IsFalse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Verifies that a condition is false. The assert fails if the condition is true.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76530731"/>
                  </a:ext>
                </a:extLst>
              </a:tr>
              <a:tr h="959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Assert.IsNotNull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Verifies that an object is not null. The assert fails if the object is null.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43412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91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893-1F10-4D93-8798-ACD1D838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1337-EE66-47AD-9479-4E9CC9E6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692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/>
              <a:t>public class Calculator</a:t>
            </a:r>
          </a:p>
          <a:p>
            <a:pPr marL="0" indent="0" latinLnBrk="1">
              <a:buNone/>
            </a:pPr>
            <a:r>
              <a:rPr lang="en-US" dirty="0"/>
              <a:t>{</a:t>
            </a:r>
          </a:p>
          <a:p>
            <a:pPr marL="0" indent="0" latinLnBrk="1">
              <a:buNone/>
            </a:pPr>
            <a:r>
              <a:rPr lang="en-US" dirty="0"/>
              <a:t>    public int Add(int x, int y)</a:t>
            </a:r>
          </a:p>
          <a:p>
            <a:pPr marL="0" indent="0" latinLnBrk="1">
              <a:buNone/>
            </a:pPr>
            <a:r>
              <a:rPr lang="en-US" dirty="0"/>
              <a:t>    {</a:t>
            </a:r>
          </a:p>
          <a:p>
            <a:pPr marL="0" indent="0" latinLnBrk="1">
              <a:buNone/>
            </a:pPr>
            <a:r>
              <a:rPr lang="en-US" dirty="0"/>
              <a:t>        return x + y;</a:t>
            </a:r>
          </a:p>
          <a:p>
            <a:pPr marL="0" indent="0" latinLnBrk="1">
              <a:buNone/>
            </a:pPr>
            <a:r>
              <a:rPr lang="en-US" dirty="0"/>
              <a:t>    }</a:t>
            </a:r>
          </a:p>
          <a:p>
            <a:pPr marL="0" indent="0" latinLnBrk="1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11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50A-E204-4E00-A0FD-604B22B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A891-2162-4696-8095-CB77F51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21184" cy="436151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[</a:t>
            </a:r>
            <a:r>
              <a:rPr lang="en-US" sz="3600" dirty="0" err="1"/>
              <a:t>TestClass</a:t>
            </a:r>
            <a:r>
              <a:rPr lang="en-US" sz="3600" dirty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public class UnitTest1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{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[</a:t>
            </a:r>
            <a:r>
              <a:rPr lang="en-US" sz="3600" dirty="0" err="1"/>
              <a:t>TestMethod</a:t>
            </a:r>
            <a:r>
              <a:rPr lang="en-US" sz="3600" dirty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public void </a:t>
            </a:r>
            <a:r>
              <a:rPr lang="en-US" sz="3600" dirty="0" err="1"/>
              <a:t>Adding_TwoNumber_ShouldReturnSum</a:t>
            </a:r>
            <a:r>
              <a:rPr lang="en-US" sz="3600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    var calculator = new Calculator();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    int result = </a:t>
            </a:r>
            <a:r>
              <a:rPr lang="en-US" sz="3600" dirty="0" err="1"/>
              <a:t>calculator.Add</a:t>
            </a:r>
            <a:r>
              <a:rPr lang="en-US" sz="3600" dirty="0"/>
              <a:t>(4, 3);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    </a:t>
            </a:r>
            <a:r>
              <a:rPr lang="en-US" sz="3600" dirty="0" err="1"/>
              <a:t>Assert.AreEqual</a:t>
            </a:r>
            <a:r>
              <a:rPr lang="en-US" sz="3600" dirty="0"/>
              <a:t>(7, result);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9791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320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Gallery</vt:lpstr>
      <vt:lpstr>Unit Testing</vt:lpstr>
      <vt:lpstr>Contd…</vt:lpstr>
      <vt:lpstr>PowerPoint Presentation</vt:lpstr>
      <vt:lpstr>PowerPoint Presentation</vt:lpstr>
      <vt:lpstr>Example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ASP(ACTIVE SERVER PAGE or classic asp)</dc:title>
  <dc:creator>Binod Thapa</dc:creator>
  <cp:lastModifiedBy>Binod Thapa</cp:lastModifiedBy>
  <cp:revision>128</cp:revision>
  <dcterms:created xsi:type="dcterms:W3CDTF">2017-08-11T16:16:38Z</dcterms:created>
  <dcterms:modified xsi:type="dcterms:W3CDTF">2018-09-08T17:13:08Z</dcterms:modified>
</cp:coreProperties>
</file>