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/>
              <a:t>What is an Exception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An exception is an error condition or unexpected behavior encountered by executing program during runtime.</a:t>
            </a:r>
          </a:p>
          <a:p>
            <a:pPr marL="0" indent="0">
              <a:buNone/>
            </a:pPr>
            <a:r>
              <a:rPr lang="en-US" sz="2400" b="1" dirty="0"/>
              <a:t>Exception Handling</a:t>
            </a:r>
            <a:endParaRPr lang="en-US" sz="2400" dirty="0"/>
          </a:p>
          <a:p>
            <a:r>
              <a:rPr lang="en-US" sz="2400" dirty="0"/>
              <a:t>Exception </a:t>
            </a:r>
            <a:r>
              <a:rPr lang="en-US" sz="2400"/>
              <a:t>handling is a </a:t>
            </a:r>
            <a:r>
              <a:rPr lang="en-US" sz="2400" dirty="0"/>
              <a:t>technique to detect and handle run time errors.</a:t>
            </a:r>
          </a:p>
          <a:p>
            <a:r>
              <a:rPr lang="en-US" sz="2400" dirty="0"/>
              <a:t>Exceptions are handled in C# using the 'try/catch/finally' statements.</a:t>
            </a:r>
          </a:p>
          <a:p>
            <a:pPr marL="0" indent="0">
              <a:buNone/>
            </a:pPr>
            <a:r>
              <a:rPr lang="en-US" sz="2400" b="1" dirty="0"/>
              <a:t>try:</a:t>
            </a:r>
          </a:p>
          <a:p>
            <a:pPr marL="0" indent="0">
              <a:buNone/>
            </a:pPr>
            <a:r>
              <a:rPr lang="en-US" sz="2400" dirty="0"/>
              <a:t>Contains code that might throw exceptions.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76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catch:</a:t>
            </a:r>
          </a:p>
          <a:p>
            <a:r>
              <a:rPr lang="en-US" dirty="0"/>
              <a:t>Contains code to execute when exceptions are thrown. </a:t>
            </a:r>
          </a:p>
          <a:p>
            <a:r>
              <a:rPr lang="en-US" dirty="0"/>
              <a:t>Catch blocks may be set to respond only to specific exception types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IndexOutOfRangeException</a:t>
            </a:r>
            <a:r>
              <a:rPr lang="en-US" dirty="0"/>
              <a:t>, </a:t>
            </a:r>
            <a:r>
              <a:rPr lang="en-US" dirty="0" err="1"/>
              <a:t>FormatException</a:t>
            </a:r>
            <a:r>
              <a:rPr lang="en-US" dirty="0"/>
              <a:t>) using &lt;</a:t>
            </a:r>
            <a:r>
              <a:rPr lang="en-US" dirty="0" err="1"/>
              <a:t>exceptionType</a:t>
            </a:r>
            <a:r>
              <a:rPr lang="en-US" dirty="0"/>
              <a:t>&gt;</a:t>
            </a:r>
          </a:p>
          <a:p>
            <a:r>
              <a:rPr lang="en-US" dirty="0"/>
              <a:t>Multiple catch blocks can put.</a:t>
            </a:r>
          </a:p>
          <a:p>
            <a:r>
              <a:rPr lang="en-US" dirty="0"/>
              <a:t>throw keyword can use to generate an exception.</a:t>
            </a:r>
          </a:p>
          <a:p>
            <a:pPr marL="0" indent="0">
              <a:buNone/>
            </a:pPr>
            <a:r>
              <a:rPr lang="en-US" b="1" dirty="0"/>
              <a:t>finally:</a:t>
            </a:r>
          </a:p>
          <a:p>
            <a:pPr marL="0" indent="0">
              <a:buNone/>
            </a:pPr>
            <a:r>
              <a:rPr lang="en-US" dirty="0"/>
              <a:t>Contains code that is always executed.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/>
              <a:t>try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Convert.ToInt</a:t>
            </a:r>
            <a:r>
              <a:rPr lang="en-US" dirty="0"/>
              <a:t>(</a:t>
            </a:r>
            <a:r>
              <a:rPr lang="en-US" dirty="0" err="1"/>
              <a:t>txtNum.Text</a:t>
            </a:r>
            <a:r>
              <a:rPr lang="en-US" dirty="0"/>
              <a:t>);//if we enter character in text box then error occurs	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sz="2600" b="1" dirty="0"/>
              <a:t>catch (Exception ex)//</a:t>
            </a:r>
            <a:r>
              <a:rPr lang="en-US" sz="2600" b="1" dirty="0" err="1"/>
              <a:t>FormatException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new Exception("</a:t>
            </a:r>
            <a:r>
              <a:rPr lang="en-US" dirty="0" err="1"/>
              <a:t>Customise</a:t>
            </a:r>
            <a:r>
              <a:rPr lang="en-US" dirty="0"/>
              <a:t> error message");//throw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2600" b="1" dirty="0"/>
              <a:t>finally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//Release </a:t>
            </a:r>
            <a:r>
              <a:rPr lang="en-US" dirty="0" err="1"/>
              <a:t>resources.For</a:t>
            </a:r>
            <a:r>
              <a:rPr lang="en-US" dirty="0"/>
              <a:t> example to close any streams or files that were opened in the try block.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696</TotalTime>
  <Words>121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What is an Exception</vt:lpstr>
      <vt:lpstr>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231</cp:revision>
  <dcterms:created xsi:type="dcterms:W3CDTF">2018-03-21T16:45:09Z</dcterms:created>
  <dcterms:modified xsi:type="dcterms:W3CDTF">2018-12-11T04:44:54Z</dcterms:modified>
</cp:coreProperties>
</file>