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12"/>
    <a:srgbClr val="FF6112"/>
    <a:srgbClr val="FF9C00"/>
    <a:srgbClr val="FF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6"/>
  </p:normalViewPr>
  <p:slideViewPr>
    <p:cSldViewPr snapToGrid="0" snapToObjects="1">
      <p:cViewPr varScale="1">
        <p:scale>
          <a:sx n="74" d="100"/>
          <a:sy n="74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FC7A-2C70-9B48-8CB4-294B40F27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98401-B38E-2349-AFE8-E9867BB45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EF1B-9367-8A47-92BE-477B7DB5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4B8FC-BE0E-BE46-AD03-38649A48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7BF7-4E6B-3F40-8694-C9EE57DF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6721-B9F7-FA42-B601-A85A6E3B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CBDC3-A004-1D45-B428-24A6F893C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AAEDC-97E8-3545-AE94-BCFB26C2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EE8C-B24D-3F41-AD11-11D67F4B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002C7-5883-4F46-A5D1-47C0F915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395ED-1FD6-5C47-91BA-2634A52CE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4B9CE-2F37-BD40-9742-113137ED8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66236-302B-0041-A229-B7897EC5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F3533-7CC8-794B-9040-A856CAA8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86BAE-E105-364B-861E-6C1BE400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0E65-4C49-7144-9D99-BBC81719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49FB-7391-0441-A560-0B5747DC2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79BBE-CE79-A044-8038-A663D448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79752-6739-D844-AE01-6094CE01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9A16-69CC-CF4A-BAE2-0014C61F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2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0DE1-52CA-B149-A1E8-12170DAD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2020B-7D30-F948-8479-98DD910EB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E4526-1420-AB45-8573-660B54D3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060CE-2E92-9D4B-A4B0-611E083C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3A094-4B46-FB44-9288-6EFEE92D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8446-D92A-3742-B3A1-5C2A92B4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52DC-74D1-D442-A23B-095E0B1BA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3EE07-E101-024E-B636-1FA18723B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C0200-786C-7946-A702-4629BFAE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D3031-473D-A34C-8667-BBAA8EA9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F8534-2D5B-8D45-9CC0-C6D7ABA8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5BA1-93C6-F34C-8D57-0CBEB25C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39C80-FB5B-D14C-A17E-A59607376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B2D4E-5097-C344-8E8B-9F10A7124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1CB06-48B0-1A42-BB3A-9E85E031B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0F361-D651-2D45-A5A3-736EBA492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4A152-C7AA-914B-8233-AE6FEA74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2C6C6-A4EC-4544-BC79-6AF9C98C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C528B-6CC4-0044-B5F8-4AD15129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CA24-16CC-6A49-B0C6-8E6F0989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B9F82-DFDF-F14F-B3FA-2E50DCCA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53F67-CDC6-064D-8071-DB625466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DD077-7D34-A343-9904-6D7BBB38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6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7FD34-2E72-A74D-98DE-4A46AEBD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CCB70-2A52-0646-A6C2-1EA7BE67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9DD48-A6A8-C24E-9A62-D9D52D23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F3A7-3DCB-2043-9927-7AAA51B7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D72B-9972-0B43-A0D8-5E8B67BD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27D2C-7EE4-E14D-9524-9D053BF7E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B7D03-705C-CB42-A9AD-D8447A42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E2579-2B6E-6C4A-A515-0F663882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969ED-36A4-4845-8981-60B7248F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1D62-4887-D64E-BAA4-10A32092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69ABE-3107-BB4A-91C2-9D7BE0B95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FC1F6-F63D-B040-8091-C80BAF103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7A2AD-66E7-6945-B796-0F698685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18C53-BF4A-F944-BF72-90260189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0EE9-730F-7B48-8544-0ED2EEEC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1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70998-BB63-744D-9B54-8B68A83F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ECD9D-74B2-1140-AB00-A6DBBD16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C097C-A731-4444-AB11-914F34DF4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C17BA-D83B-0744-9429-DBD3930EE9C1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1B85-3675-5448-BA61-18E05B94A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65826-C89D-F647-AC85-4A9DD0B1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3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C934-D9CB-6C4D-81C0-DD6FC4B79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2582174" cy="2387600"/>
          </a:xfrm>
        </p:spPr>
        <p:txBody>
          <a:bodyPr>
            <a:normAutofit/>
          </a:bodyPr>
          <a:lstStyle/>
          <a:p>
            <a:r>
              <a:rPr lang="en-US" sz="16000" b="1" dirty="0" err="1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FF0000"/>
                    </a:gs>
                    <a:gs pos="48000">
                      <a:srgbClr val="FF9C00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Bauhaus 93" pitchFamily="82" charset="77"/>
                <a:cs typeface="Phosphate Solid" panose="02000506050000020004" pitchFamily="2" charset="77"/>
              </a:rPr>
              <a:t>dP</a:t>
            </a:r>
            <a:endParaRPr lang="en-US" sz="16000" b="1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FF0000"/>
                  </a:gs>
                  <a:gs pos="48000">
                    <a:srgbClr val="FF9C00"/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Bauhaus 93" pitchFamily="82" charset="77"/>
              <a:cs typeface="Phosphate Solid" panose="02000506050000020004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8DB05-444E-8E4A-B2F7-813C62CFD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4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Phosphate Solid</vt:lpstr>
      <vt:lpstr>Office Theme</vt:lpstr>
      <vt:lpstr>dP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</dc:title>
  <dc:creator>Do, Phuoc Anh</dc:creator>
  <cp:lastModifiedBy>Do, Phuoc Anh</cp:lastModifiedBy>
  <cp:revision>2</cp:revision>
  <dcterms:created xsi:type="dcterms:W3CDTF">2018-07-17T06:40:20Z</dcterms:created>
  <dcterms:modified xsi:type="dcterms:W3CDTF">2018-07-18T02:46:04Z</dcterms:modified>
</cp:coreProperties>
</file>