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34" r:id="rId2"/>
    <p:sldId id="435" r:id="rId3"/>
    <p:sldId id="436" r:id="rId4"/>
    <p:sldId id="437" r:id="rId5"/>
    <p:sldId id="445" r:id="rId6"/>
    <p:sldId id="438" r:id="rId7"/>
    <p:sldId id="443" r:id="rId8"/>
    <p:sldId id="446" r:id="rId9"/>
    <p:sldId id="439" r:id="rId10"/>
    <p:sldId id="440" r:id="rId11"/>
    <p:sldId id="441" r:id="rId12"/>
    <p:sldId id="442" r:id="rId13"/>
    <p:sldId id="444" r:id="rId14"/>
    <p:sldId id="433" r:id="rId15"/>
  </p:sldIdLst>
  <p:sldSz cx="9144000" cy="6858000" type="screen4x3"/>
  <p:notesSz cx="6797675" cy="9926638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CC6600"/>
    <a:srgbClr val="CCECFF"/>
    <a:srgbClr val="C4DDF0"/>
    <a:srgbClr val="909BC0"/>
    <a:srgbClr val="ADD0EB"/>
    <a:srgbClr val="33CC33"/>
    <a:srgbClr val="000000"/>
    <a:srgbClr val="F8F8F8"/>
    <a:srgbClr val="EAEAE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697" autoAdjust="0"/>
    <p:restoredTop sz="95935" autoAdjust="0"/>
  </p:normalViewPr>
  <p:slideViewPr>
    <p:cSldViewPr>
      <p:cViewPr varScale="1">
        <p:scale>
          <a:sx n="73" d="100"/>
          <a:sy n="73" d="100"/>
        </p:scale>
        <p:origin x="-1002" y="-102"/>
      </p:cViewPr>
      <p:guideLst>
        <p:guide orient="horz" pos="3612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-1116" y="4368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6B324-24DE-4B51-8C3F-A66ED8644947}" type="doc">
      <dgm:prSet loTypeId="urn:microsoft.com/office/officeart/2005/8/layout/gear1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29756E-9065-4D7F-BAE9-5346FEE0C9E3}">
      <dgm:prSet phldrT="[文本]" custT="1"/>
      <dgm:spPr/>
      <dgm:t>
        <a:bodyPr/>
        <a:lstStyle/>
        <a:p>
          <a:r>
            <a:rPr lang="zh-CN" altLang="en-US" sz="2800" dirty="0" smtClean="0"/>
            <a:t>功能模块</a:t>
          </a:r>
          <a:endParaRPr lang="zh-CN" altLang="en-US" sz="2800" dirty="0"/>
        </a:p>
      </dgm:t>
    </dgm:pt>
    <dgm:pt modelId="{A0AFFDD2-44FA-4A2D-B883-B6B304C78CF6}" type="parTrans" cxnId="{5DA696CB-3D1D-43DF-BD67-F353A6981B0B}">
      <dgm:prSet/>
      <dgm:spPr/>
      <dgm:t>
        <a:bodyPr/>
        <a:lstStyle/>
        <a:p>
          <a:endParaRPr lang="zh-CN" altLang="en-US"/>
        </a:p>
      </dgm:t>
    </dgm:pt>
    <dgm:pt modelId="{A87692D7-A4FD-4EB5-B520-0BCB5F1677EB}" type="sibTrans" cxnId="{5DA696CB-3D1D-43DF-BD67-F353A6981B0B}">
      <dgm:prSet/>
      <dgm:spPr/>
      <dgm:t>
        <a:bodyPr/>
        <a:lstStyle/>
        <a:p>
          <a:endParaRPr lang="zh-CN" altLang="en-US"/>
        </a:p>
      </dgm:t>
    </dgm:pt>
    <dgm:pt modelId="{A246EB74-3341-4C90-B581-549FA989B69B}">
      <dgm:prSet phldrT="[文本]" custT="1"/>
      <dgm:spPr/>
      <dgm:t>
        <a:bodyPr/>
        <a:lstStyle/>
        <a:p>
          <a:r>
            <a:rPr lang="en-US" altLang="zh-CN" sz="1400" dirty="0" smtClean="0"/>
            <a:t>Runtime – </a:t>
          </a:r>
          <a:r>
            <a:rPr lang="zh-CN" altLang="en-US" sz="1400" dirty="0" smtClean="0"/>
            <a:t>运行库</a:t>
          </a:r>
          <a:endParaRPr lang="zh-CN" altLang="en-US" sz="1400" dirty="0"/>
        </a:p>
      </dgm:t>
    </dgm:pt>
    <dgm:pt modelId="{8B369367-4AFB-4DA9-AB9E-11C811CEA4A4}" type="parTrans" cxnId="{24202983-7677-4509-BDD4-6F2807836639}">
      <dgm:prSet/>
      <dgm:spPr/>
      <dgm:t>
        <a:bodyPr/>
        <a:lstStyle/>
        <a:p>
          <a:endParaRPr lang="zh-CN" altLang="en-US"/>
        </a:p>
      </dgm:t>
    </dgm:pt>
    <dgm:pt modelId="{4ACBD7D4-6444-424B-ABD8-3107AB31C294}" type="sibTrans" cxnId="{24202983-7677-4509-BDD4-6F2807836639}">
      <dgm:prSet/>
      <dgm:spPr/>
      <dgm:t>
        <a:bodyPr/>
        <a:lstStyle/>
        <a:p>
          <a:endParaRPr lang="zh-CN" altLang="en-US"/>
        </a:p>
      </dgm:t>
    </dgm:pt>
    <dgm:pt modelId="{63949CA2-9CD0-416C-9FFF-1C2293F78827}">
      <dgm:prSet phldrT="[文本]" custT="1"/>
      <dgm:spPr/>
      <dgm:t>
        <a:bodyPr/>
        <a:lstStyle/>
        <a:p>
          <a:r>
            <a:rPr lang="zh-CN" altLang="en-US" sz="1800" dirty="0" smtClean="0"/>
            <a:t>模版项目</a:t>
          </a:r>
          <a:endParaRPr lang="zh-CN" altLang="en-US" sz="1800" dirty="0"/>
        </a:p>
      </dgm:t>
    </dgm:pt>
    <dgm:pt modelId="{57EBFEEA-3838-453B-9DCA-92131A5087CD}" type="parTrans" cxnId="{EBE4982E-9741-405D-AE56-456FC9AFA168}">
      <dgm:prSet/>
      <dgm:spPr/>
      <dgm:t>
        <a:bodyPr/>
        <a:lstStyle/>
        <a:p>
          <a:endParaRPr lang="zh-CN" altLang="en-US"/>
        </a:p>
      </dgm:t>
    </dgm:pt>
    <dgm:pt modelId="{0E0993F5-AA2D-4AFC-8CCB-383DF78C7F88}" type="sibTrans" cxnId="{EBE4982E-9741-405D-AE56-456FC9AFA168}">
      <dgm:prSet/>
      <dgm:spPr/>
      <dgm:t>
        <a:bodyPr/>
        <a:lstStyle/>
        <a:p>
          <a:endParaRPr lang="zh-CN" altLang="en-US"/>
        </a:p>
      </dgm:t>
    </dgm:pt>
    <dgm:pt modelId="{AE1FFEE3-2014-44C5-ADC3-F1DFB51037F2}">
      <dgm:prSet phldrT="[文本]" custT="1"/>
      <dgm:spPr/>
      <dgm:t>
        <a:bodyPr/>
        <a:lstStyle/>
        <a:p>
          <a:r>
            <a:rPr lang="en-US" altLang="zh-CN" sz="1400" dirty="0" smtClean="0"/>
            <a:t>Tools – </a:t>
          </a:r>
          <a:r>
            <a:rPr lang="zh-CN" altLang="en-US" sz="1400" dirty="0" smtClean="0"/>
            <a:t>工具库</a:t>
          </a:r>
          <a:endParaRPr lang="zh-CN" altLang="en-US" sz="1400" dirty="0"/>
        </a:p>
      </dgm:t>
    </dgm:pt>
    <dgm:pt modelId="{E328141F-CDF5-4A1F-B0EB-2AD73AA6B116}" type="parTrans" cxnId="{A0C35540-ECF9-43F0-AAA1-76B2D550CC1A}">
      <dgm:prSet/>
      <dgm:spPr/>
      <dgm:t>
        <a:bodyPr/>
        <a:lstStyle/>
        <a:p>
          <a:endParaRPr lang="zh-CN" altLang="en-US"/>
        </a:p>
      </dgm:t>
    </dgm:pt>
    <dgm:pt modelId="{AF189711-B506-44B1-BDBC-0E5D32E114D0}" type="sibTrans" cxnId="{A0C35540-ECF9-43F0-AAA1-76B2D550CC1A}">
      <dgm:prSet/>
      <dgm:spPr/>
      <dgm:t>
        <a:bodyPr/>
        <a:lstStyle/>
        <a:p>
          <a:endParaRPr lang="zh-CN" altLang="en-US"/>
        </a:p>
      </dgm:t>
    </dgm:pt>
    <dgm:pt modelId="{949D9091-D3E1-4D5C-A430-BFB9A5469BD5}">
      <dgm:prSet phldrT="[文本]" custT="1"/>
      <dgm:spPr/>
      <dgm:t>
        <a:bodyPr/>
        <a:lstStyle/>
        <a:p>
          <a:r>
            <a:rPr lang="en-US" altLang="zh-CN" sz="1400" dirty="0" err="1" smtClean="0"/>
            <a:t>Plugin</a:t>
          </a:r>
          <a:r>
            <a:rPr lang="en-US" altLang="zh-CN" sz="1400" dirty="0" smtClean="0"/>
            <a:t> – IDE</a:t>
          </a:r>
          <a:r>
            <a:rPr lang="zh-CN" altLang="en-US" sz="1400" dirty="0" smtClean="0"/>
            <a:t>插件</a:t>
          </a:r>
          <a:r>
            <a:rPr lang="en-US" altLang="zh-CN" sz="1400" dirty="0" smtClean="0"/>
            <a:t>(Eclipse)</a:t>
          </a:r>
          <a:endParaRPr lang="zh-CN" altLang="en-US" sz="1400" dirty="0"/>
        </a:p>
      </dgm:t>
    </dgm:pt>
    <dgm:pt modelId="{7B15B494-45D4-46CE-B56E-841F270194AD}" type="parTrans" cxnId="{341EB227-310F-4AA9-8793-DB423FB7B00E}">
      <dgm:prSet/>
      <dgm:spPr/>
      <dgm:t>
        <a:bodyPr/>
        <a:lstStyle/>
        <a:p>
          <a:endParaRPr lang="zh-CN" altLang="en-US"/>
        </a:p>
      </dgm:t>
    </dgm:pt>
    <dgm:pt modelId="{636A756E-F763-4934-B97B-2D03477B270D}" type="sibTrans" cxnId="{341EB227-310F-4AA9-8793-DB423FB7B00E}">
      <dgm:prSet/>
      <dgm:spPr/>
      <dgm:t>
        <a:bodyPr/>
        <a:lstStyle/>
        <a:p>
          <a:endParaRPr lang="zh-CN" altLang="en-US"/>
        </a:p>
      </dgm:t>
    </dgm:pt>
    <dgm:pt modelId="{B0D10591-BD26-4B70-97E1-ADBD5F02C2CB}">
      <dgm:prSet phldrT="[文本]" custT="1"/>
      <dgm:spPr/>
      <dgm:t>
        <a:bodyPr/>
        <a:lstStyle/>
        <a:p>
          <a:r>
            <a:rPr lang="en-US" altLang="zh-CN" sz="1400" dirty="0" smtClean="0"/>
            <a:t>Platform – Web</a:t>
          </a:r>
          <a:r>
            <a:rPr lang="zh-CN" altLang="en-US" sz="1400" dirty="0" smtClean="0"/>
            <a:t>模版项目</a:t>
          </a:r>
          <a:endParaRPr lang="zh-CN" altLang="en-US" sz="1400" dirty="0"/>
        </a:p>
      </dgm:t>
    </dgm:pt>
    <dgm:pt modelId="{FE9177CE-4EC7-47F6-BC96-1A755C1ED63A}" type="parTrans" cxnId="{04C3526B-C443-4435-A038-EF235BFF56E2}">
      <dgm:prSet/>
      <dgm:spPr/>
      <dgm:t>
        <a:bodyPr/>
        <a:lstStyle/>
        <a:p>
          <a:endParaRPr lang="zh-CN" altLang="en-US"/>
        </a:p>
      </dgm:t>
    </dgm:pt>
    <dgm:pt modelId="{62D4E5F9-B0A1-4F47-9C41-5F5F0885DA87}" type="sibTrans" cxnId="{04C3526B-C443-4435-A038-EF235BFF56E2}">
      <dgm:prSet/>
      <dgm:spPr/>
      <dgm:t>
        <a:bodyPr/>
        <a:lstStyle/>
        <a:p>
          <a:endParaRPr lang="zh-CN" altLang="en-US"/>
        </a:p>
      </dgm:t>
    </dgm:pt>
    <dgm:pt modelId="{22E1FB94-5F8D-4588-A61E-85D0F577CAA2}">
      <dgm:prSet phldrT="[文本]" custT="1"/>
      <dgm:spPr/>
      <dgm:t>
        <a:bodyPr/>
        <a:lstStyle/>
        <a:p>
          <a:r>
            <a:rPr lang="en-US" altLang="zh-CN" sz="1400" dirty="0" smtClean="0"/>
            <a:t>Batch – </a:t>
          </a:r>
          <a:r>
            <a:rPr lang="zh-CN" altLang="en-US" sz="1400" dirty="0" smtClean="0"/>
            <a:t>批量模版项目</a:t>
          </a:r>
          <a:endParaRPr lang="zh-CN" altLang="en-US" sz="1400" dirty="0"/>
        </a:p>
      </dgm:t>
    </dgm:pt>
    <dgm:pt modelId="{06249D4B-B19D-4261-8CD6-999878F7A173}" type="parTrans" cxnId="{B7774FE2-B8ED-4610-B74C-5823C4157131}">
      <dgm:prSet/>
      <dgm:spPr/>
      <dgm:t>
        <a:bodyPr/>
        <a:lstStyle/>
        <a:p>
          <a:endParaRPr lang="zh-CN" altLang="en-US"/>
        </a:p>
      </dgm:t>
    </dgm:pt>
    <dgm:pt modelId="{66EB8115-6148-4DF3-A24F-B17B2D364862}" type="sibTrans" cxnId="{B7774FE2-B8ED-4610-B74C-5823C4157131}">
      <dgm:prSet/>
      <dgm:spPr/>
      <dgm:t>
        <a:bodyPr/>
        <a:lstStyle/>
        <a:p>
          <a:endParaRPr lang="zh-CN" altLang="en-US"/>
        </a:p>
      </dgm:t>
    </dgm:pt>
    <dgm:pt modelId="{74153748-49F6-4F10-A904-B41BF86A769B}">
      <dgm:prSet phldrT="[文本]"/>
      <dgm:spPr/>
      <dgm:t>
        <a:bodyPr/>
        <a:lstStyle/>
        <a:p>
          <a:r>
            <a:rPr lang="en-US" altLang="zh-CN" dirty="0" smtClean="0"/>
            <a:t>Security – </a:t>
          </a:r>
          <a:r>
            <a:rPr lang="zh-CN" altLang="en-US" dirty="0" smtClean="0"/>
            <a:t>安全模块</a:t>
          </a:r>
          <a:endParaRPr lang="zh-CN" altLang="en-US" dirty="0"/>
        </a:p>
      </dgm:t>
    </dgm:pt>
    <dgm:pt modelId="{CBC085CD-2445-4022-9056-660DB7F56469}" type="parTrans" cxnId="{3088A3B6-0BF4-457C-9EAF-F95418D99B3A}">
      <dgm:prSet/>
      <dgm:spPr/>
      <dgm:t>
        <a:bodyPr/>
        <a:lstStyle/>
        <a:p>
          <a:endParaRPr lang="zh-CN" altLang="en-US"/>
        </a:p>
      </dgm:t>
    </dgm:pt>
    <dgm:pt modelId="{4CA0FCD0-C93F-4FE3-8818-6129D7077036}" type="sibTrans" cxnId="{3088A3B6-0BF4-457C-9EAF-F95418D99B3A}">
      <dgm:prSet/>
      <dgm:spPr/>
      <dgm:t>
        <a:bodyPr/>
        <a:lstStyle/>
        <a:p>
          <a:endParaRPr lang="zh-CN" altLang="en-US"/>
        </a:p>
      </dgm:t>
    </dgm:pt>
    <dgm:pt modelId="{EE566774-A2A6-45C0-9B35-151EE7242635}">
      <dgm:prSet phldrT="[文本]"/>
      <dgm:spPr/>
      <dgm:t>
        <a:bodyPr/>
        <a:lstStyle/>
        <a:p>
          <a:r>
            <a:rPr lang="en-US" altLang="zh-CN" dirty="0" smtClean="0"/>
            <a:t>Batch-Console – </a:t>
          </a:r>
          <a:r>
            <a:rPr lang="zh-CN" altLang="en-US" dirty="0" smtClean="0"/>
            <a:t>批量控制台</a:t>
          </a:r>
          <a:endParaRPr lang="zh-CN" altLang="en-US" dirty="0"/>
        </a:p>
      </dgm:t>
    </dgm:pt>
    <dgm:pt modelId="{4DFEA19E-CE55-469D-9DC2-845DE882C554}" type="parTrans" cxnId="{69419CEF-F100-4639-AFC0-0CC2D26AB5FC}">
      <dgm:prSet/>
      <dgm:spPr/>
      <dgm:t>
        <a:bodyPr/>
        <a:lstStyle/>
        <a:p>
          <a:endParaRPr lang="zh-CN" altLang="en-US"/>
        </a:p>
      </dgm:t>
    </dgm:pt>
    <dgm:pt modelId="{8B128220-F892-44A2-A0FF-5943999C320D}" type="sibTrans" cxnId="{69419CEF-F100-4639-AFC0-0CC2D26AB5FC}">
      <dgm:prSet/>
      <dgm:spPr/>
      <dgm:t>
        <a:bodyPr/>
        <a:lstStyle/>
        <a:p>
          <a:endParaRPr lang="zh-CN" altLang="en-US"/>
        </a:p>
      </dgm:t>
    </dgm:pt>
    <dgm:pt modelId="{3E191964-4558-457E-BCDA-C41E0E03BEF4}">
      <dgm:prSet phldrT="[文本]"/>
      <dgm:spPr/>
      <dgm:t>
        <a:bodyPr/>
        <a:lstStyle/>
        <a:p>
          <a:r>
            <a:rPr lang="en-US" altLang="zh-CN" dirty="0" smtClean="0"/>
            <a:t>Report – </a:t>
          </a:r>
          <a:r>
            <a:rPr lang="zh-CN" altLang="en-US" dirty="0" smtClean="0"/>
            <a:t>报表平台</a:t>
          </a:r>
          <a:endParaRPr lang="zh-CN" altLang="en-US" dirty="0"/>
        </a:p>
      </dgm:t>
    </dgm:pt>
    <dgm:pt modelId="{D8523732-0901-44B2-BE43-64D78085283F}" type="parTrans" cxnId="{05271B8A-8FEE-4B95-8195-F92DB53D4FA8}">
      <dgm:prSet/>
      <dgm:spPr/>
      <dgm:t>
        <a:bodyPr/>
        <a:lstStyle/>
        <a:p>
          <a:endParaRPr lang="zh-CN" altLang="en-US"/>
        </a:p>
      </dgm:t>
    </dgm:pt>
    <dgm:pt modelId="{8BACD150-E4B6-43D8-A692-18307C99247C}" type="sibTrans" cxnId="{05271B8A-8FEE-4B95-8195-F92DB53D4FA8}">
      <dgm:prSet/>
      <dgm:spPr/>
      <dgm:t>
        <a:bodyPr/>
        <a:lstStyle/>
        <a:p>
          <a:endParaRPr lang="zh-CN" altLang="en-US"/>
        </a:p>
      </dgm:t>
    </dgm:pt>
    <dgm:pt modelId="{05CA87BF-60D5-4462-8B09-0D43A675CC78}">
      <dgm:prSet phldrT="[文本]"/>
      <dgm:spPr/>
      <dgm:t>
        <a:bodyPr/>
        <a:lstStyle/>
        <a:p>
          <a:r>
            <a:rPr lang="en-US" altLang="zh-CN" dirty="0" smtClean="0"/>
            <a:t>Monitor – </a:t>
          </a:r>
          <a:r>
            <a:rPr lang="zh-CN" altLang="en-US" dirty="0" smtClean="0"/>
            <a:t>监控平台</a:t>
          </a:r>
          <a:endParaRPr lang="zh-CN" altLang="en-US" dirty="0"/>
        </a:p>
      </dgm:t>
    </dgm:pt>
    <dgm:pt modelId="{4E3F3997-7B50-45D0-A731-A6725F31506B}" type="parTrans" cxnId="{98074BB9-BA22-4A8F-AB5C-DC091DE57901}">
      <dgm:prSet/>
      <dgm:spPr/>
      <dgm:t>
        <a:bodyPr/>
        <a:lstStyle/>
        <a:p>
          <a:endParaRPr lang="zh-CN" altLang="en-US"/>
        </a:p>
      </dgm:t>
    </dgm:pt>
    <dgm:pt modelId="{6E97F6A3-49D7-43CC-B587-EB97F9210DA7}" type="sibTrans" cxnId="{98074BB9-BA22-4A8F-AB5C-DC091DE57901}">
      <dgm:prSet/>
      <dgm:spPr/>
      <dgm:t>
        <a:bodyPr/>
        <a:lstStyle/>
        <a:p>
          <a:endParaRPr lang="zh-CN" altLang="en-US"/>
        </a:p>
      </dgm:t>
    </dgm:pt>
    <dgm:pt modelId="{3D564621-B6D2-41DF-8BAF-A488CD8BDA29}">
      <dgm:prSet phldrT="[文本]"/>
      <dgm:spPr/>
      <dgm:t>
        <a:bodyPr/>
        <a:lstStyle/>
        <a:p>
          <a:r>
            <a:rPr lang="en-US" altLang="zh-CN" dirty="0" smtClean="0"/>
            <a:t>Batch-Agent – </a:t>
          </a:r>
          <a:r>
            <a:rPr lang="zh-CN" altLang="en-US" dirty="0" smtClean="0"/>
            <a:t>批量代理</a:t>
          </a:r>
          <a:endParaRPr lang="zh-CN" altLang="en-US" dirty="0"/>
        </a:p>
      </dgm:t>
    </dgm:pt>
    <dgm:pt modelId="{F44A35F5-9265-4747-A563-6E7465B2C384}" type="parTrans" cxnId="{1674406F-75FE-449C-8820-A97B9C3647CC}">
      <dgm:prSet/>
      <dgm:spPr/>
      <dgm:t>
        <a:bodyPr/>
        <a:lstStyle/>
        <a:p>
          <a:endParaRPr lang="zh-CN" altLang="en-US"/>
        </a:p>
      </dgm:t>
    </dgm:pt>
    <dgm:pt modelId="{4AAB09E1-45A7-44AA-B80D-73B1B5C0E477}" type="sibTrans" cxnId="{1674406F-75FE-449C-8820-A97B9C3647CC}">
      <dgm:prSet/>
      <dgm:spPr/>
      <dgm:t>
        <a:bodyPr/>
        <a:lstStyle/>
        <a:p>
          <a:endParaRPr lang="zh-CN" altLang="en-US"/>
        </a:p>
      </dgm:t>
    </dgm:pt>
    <dgm:pt modelId="{131E3E14-7FEB-421C-9FCA-EC67C59794AA}">
      <dgm:prSet phldrT="[文本]" custT="1"/>
      <dgm:spPr/>
      <dgm:t>
        <a:bodyPr/>
        <a:lstStyle/>
        <a:p>
          <a:r>
            <a:rPr lang="zh-CN" altLang="en-US" sz="1600" dirty="0" smtClean="0"/>
            <a:t>开发工具</a:t>
          </a:r>
          <a:endParaRPr lang="zh-CN" altLang="en-US" sz="1600" dirty="0"/>
        </a:p>
      </dgm:t>
    </dgm:pt>
    <dgm:pt modelId="{75581982-BCC2-4C91-8DE8-3BA707459E7D}" type="parTrans" cxnId="{DA913EF9-19CC-4E6C-9F7F-46000B592CA4}">
      <dgm:prSet/>
      <dgm:spPr/>
      <dgm:t>
        <a:bodyPr/>
        <a:lstStyle/>
        <a:p>
          <a:endParaRPr lang="zh-CN" altLang="en-US"/>
        </a:p>
      </dgm:t>
    </dgm:pt>
    <dgm:pt modelId="{C3560AB8-2BDD-402C-9F35-F97A072204F7}" type="sibTrans" cxnId="{DA913EF9-19CC-4E6C-9F7F-46000B592CA4}">
      <dgm:prSet/>
      <dgm:spPr/>
      <dgm:t>
        <a:bodyPr/>
        <a:lstStyle/>
        <a:p>
          <a:endParaRPr lang="zh-CN" altLang="en-US"/>
        </a:p>
      </dgm:t>
    </dgm:pt>
    <dgm:pt modelId="{302E63DB-C94C-409D-939C-66C12B3CA185}" type="pres">
      <dgm:prSet presAssocID="{6E46B324-24DE-4B51-8C3F-A66ED8644947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BF6A39-0912-4473-B0B1-9D5569E6067F}" type="pres">
      <dgm:prSet presAssocID="{9829756E-9065-4D7F-BAE9-5346FEE0C9E3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E42300-4A24-41CD-ACFF-2B3A1F0D3BA3}" type="pres">
      <dgm:prSet presAssocID="{9829756E-9065-4D7F-BAE9-5346FEE0C9E3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B04F6FE9-5649-4C39-B8ED-9C9ED16B119C}" type="pres">
      <dgm:prSet presAssocID="{9829756E-9065-4D7F-BAE9-5346FEE0C9E3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7271215F-FB20-4AD6-A694-0918D13ECE3D}" type="pres">
      <dgm:prSet presAssocID="{9829756E-9065-4D7F-BAE9-5346FEE0C9E3}" presName="gear1ch" presStyleLbl="fgAcc1" presStyleIdx="0" presStyleCnt="3" custScaleX="150557" custScaleY="144250" custLinFactNeighborX="-11945" custLinFactNeighborY="1917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DC09C1-B949-4113-8280-3FAECF635F2A}" type="pres">
      <dgm:prSet presAssocID="{131E3E14-7FEB-421C-9FCA-EC67C59794A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F75280-E497-4F86-96B7-F9582EE2F3BB}" type="pres">
      <dgm:prSet presAssocID="{131E3E14-7FEB-421C-9FCA-EC67C59794AA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47C082DC-70A4-4DCA-942C-A4A66C1C9177}" type="pres">
      <dgm:prSet presAssocID="{131E3E14-7FEB-421C-9FCA-EC67C59794AA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EC81A585-5B5B-4C5C-B02E-2E9D9C19F898}" type="pres">
      <dgm:prSet presAssocID="{131E3E14-7FEB-421C-9FCA-EC67C59794AA}" presName="gear2ch" presStyleLbl="fgAcc1" presStyleIdx="1" presStyleCnt="3" custScaleX="151228" custLinFactNeighborX="-47907" custLinFactNeighborY="-2367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6EE5C2-4BF2-4C2B-AC0D-C156293B4F49}" type="pres">
      <dgm:prSet presAssocID="{63949CA2-9CD0-416C-9FFF-1C2293F78827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271CA074-496A-4DBD-9ABE-27A31398A058}" type="pres">
      <dgm:prSet presAssocID="{63949CA2-9CD0-416C-9FFF-1C2293F78827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9C1887-B507-4C95-8C2D-01B23A3850D6}" type="pres">
      <dgm:prSet presAssocID="{63949CA2-9CD0-416C-9FFF-1C2293F78827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EF3CF5BA-2CAC-45FB-959C-2CB23A4D19D9}" type="pres">
      <dgm:prSet presAssocID="{63949CA2-9CD0-416C-9FFF-1C2293F78827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558C74C3-547D-4471-AE5F-6E61A7070315}" type="pres">
      <dgm:prSet presAssocID="{63949CA2-9CD0-416C-9FFF-1C2293F78827}" presName="gear3ch" presStyleLbl="fgAcc1" presStyleIdx="2" presStyleCnt="3" custScaleX="184977" custLinFactNeighborX="49201" custLinFactNeighborY="-32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390CA8-2226-4286-ABB0-0D72CAE67211}" type="pres">
      <dgm:prSet presAssocID="{A87692D7-A4FD-4EB5-B520-0BCB5F1677EB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685B3FF2-9FAB-46E3-92ED-10A85F49CB33}" type="pres">
      <dgm:prSet presAssocID="{C3560AB8-2BDD-402C-9F35-F97A072204F7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4776F0F6-C7CF-4B78-B6B3-26A23EC493AB}" type="pres">
      <dgm:prSet presAssocID="{0E0993F5-AA2D-4AFC-8CCB-383DF78C7F88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B772329B-0612-483F-A1AD-E1CB83D80DD4}" type="presOf" srcId="{9829756E-9065-4D7F-BAE9-5346FEE0C9E3}" destId="{0ABF6A39-0912-4473-B0B1-9D5569E6067F}" srcOrd="0" destOrd="0" presId="urn:microsoft.com/office/officeart/2005/8/layout/gear1"/>
    <dgm:cxn modelId="{04C3526B-C443-4435-A038-EF235BFF56E2}" srcId="{63949CA2-9CD0-416C-9FFF-1C2293F78827}" destId="{B0D10591-BD26-4B70-97E1-ADBD5F02C2CB}" srcOrd="0" destOrd="0" parTransId="{FE9177CE-4EC7-47F6-BC96-1A755C1ED63A}" sibTransId="{62D4E5F9-B0A1-4F47-9C41-5F5F0885DA87}"/>
    <dgm:cxn modelId="{1674406F-75FE-449C-8820-A97B9C3647CC}" srcId="{9829756E-9065-4D7F-BAE9-5346FEE0C9E3}" destId="{3D564621-B6D2-41DF-8BAF-A488CD8BDA29}" srcOrd="4" destOrd="0" parTransId="{F44A35F5-9265-4747-A563-6E7465B2C384}" sibTransId="{4AAB09E1-45A7-44AA-B80D-73B1B5C0E477}"/>
    <dgm:cxn modelId="{FE0396C2-C047-40AC-A425-A42FE310EADF}" type="presOf" srcId="{131E3E14-7FEB-421C-9FCA-EC67C59794AA}" destId="{47C082DC-70A4-4DCA-942C-A4A66C1C9177}" srcOrd="2" destOrd="0" presId="urn:microsoft.com/office/officeart/2005/8/layout/gear1"/>
    <dgm:cxn modelId="{FCF0B7D0-C0CC-4D3A-BF92-90858F53FFAD}" type="presOf" srcId="{C3560AB8-2BDD-402C-9F35-F97A072204F7}" destId="{685B3FF2-9FAB-46E3-92ED-10A85F49CB33}" srcOrd="0" destOrd="0" presId="urn:microsoft.com/office/officeart/2005/8/layout/gear1"/>
    <dgm:cxn modelId="{98074BB9-BA22-4A8F-AB5C-DC091DE57901}" srcId="{9829756E-9065-4D7F-BAE9-5346FEE0C9E3}" destId="{05CA87BF-60D5-4462-8B09-0D43A675CC78}" srcOrd="3" destOrd="0" parTransId="{4E3F3997-7B50-45D0-A731-A6725F31506B}" sibTransId="{6E97F6A3-49D7-43CC-B587-EB97F9210DA7}"/>
    <dgm:cxn modelId="{FC00C8E6-9804-410E-AD3D-49701275EBEE}" type="presOf" srcId="{A87692D7-A4FD-4EB5-B520-0BCB5F1677EB}" destId="{F3390CA8-2226-4286-ABB0-0D72CAE67211}" srcOrd="0" destOrd="0" presId="urn:microsoft.com/office/officeart/2005/8/layout/gear1"/>
    <dgm:cxn modelId="{38CFFDA7-4D80-4462-AF5F-441335A9C640}" type="presOf" srcId="{AE1FFEE3-2014-44C5-ADC3-F1DFB51037F2}" destId="{EC81A585-5B5B-4C5C-B02E-2E9D9C19F898}" srcOrd="0" destOrd="1" presId="urn:microsoft.com/office/officeart/2005/8/layout/gear1"/>
    <dgm:cxn modelId="{964EE443-0CCD-4AC1-A979-07850BF8D03D}" type="presOf" srcId="{63949CA2-9CD0-416C-9FFF-1C2293F78827}" destId="{271CA074-496A-4DBD-9ABE-27A31398A058}" srcOrd="1" destOrd="0" presId="urn:microsoft.com/office/officeart/2005/8/layout/gear1"/>
    <dgm:cxn modelId="{7C379D98-DF0C-4E4F-88C9-0CC96C3AE6D7}" type="presOf" srcId="{6E46B324-24DE-4B51-8C3F-A66ED8644947}" destId="{302E63DB-C94C-409D-939C-66C12B3CA185}" srcOrd="0" destOrd="0" presId="urn:microsoft.com/office/officeart/2005/8/layout/gear1"/>
    <dgm:cxn modelId="{341EB227-310F-4AA9-8793-DB423FB7B00E}" srcId="{131E3E14-7FEB-421C-9FCA-EC67C59794AA}" destId="{949D9091-D3E1-4D5C-A430-BFB9A5469BD5}" srcOrd="2" destOrd="0" parTransId="{7B15B494-45D4-46CE-B56E-841F270194AD}" sibTransId="{636A756E-F763-4934-B97B-2D03477B270D}"/>
    <dgm:cxn modelId="{D4916FA6-C82C-46B8-B315-5D16AF6F0980}" type="presOf" srcId="{74153748-49F6-4F10-A904-B41BF86A769B}" destId="{7271215F-FB20-4AD6-A694-0918D13ECE3D}" srcOrd="0" destOrd="0" presId="urn:microsoft.com/office/officeart/2005/8/layout/gear1"/>
    <dgm:cxn modelId="{DACD45E1-4C8C-45F7-AC98-B4EA75BDD7D0}" type="presOf" srcId="{9829756E-9065-4D7F-BAE9-5346FEE0C9E3}" destId="{46E42300-4A24-41CD-ACFF-2B3A1F0D3BA3}" srcOrd="1" destOrd="0" presId="urn:microsoft.com/office/officeart/2005/8/layout/gear1"/>
    <dgm:cxn modelId="{49EE46A4-8E82-4B2B-BF37-FA252725C8C8}" type="presOf" srcId="{63949CA2-9CD0-416C-9FFF-1C2293F78827}" destId="{EF3CF5BA-2CAC-45FB-959C-2CB23A4D19D9}" srcOrd="3" destOrd="0" presId="urn:microsoft.com/office/officeart/2005/8/layout/gear1"/>
    <dgm:cxn modelId="{24202983-7677-4509-BDD4-6F2807836639}" srcId="{131E3E14-7FEB-421C-9FCA-EC67C59794AA}" destId="{A246EB74-3341-4C90-B581-549FA989B69B}" srcOrd="0" destOrd="0" parTransId="{8B369367-4AFB-4DA9-AB9E-11C811CEA4A4}" sibTransId="{4ACBD7D4-6444-424B-ABD8-3107AB31C294}"/>
    <dgm:cxn modelId="{18D66B06-4EA1-4D1D-882E-B1E1A29BD958}" type="presOf" srcId="{9829756E-9065-4D7F-BAE9-5346FEE0C9E3}" destId="{B04F6FE9-5649-4C39-B8ED-9C9ED16B119C}" srcOrd="2" destOrd="0" presId="urn:microsoft.com/office/officeart/2005/8/layout/gear1"/>
    <dgm:cxn modelId="{EBE4982E-9741-405D-AE56-456FC9AFA168}" srcId="{6E46B324-24DE-4B51-8C3F-A66ED8644947}" destId="{63949CA2-9CD0-416C-9FFF-1C2293F78827}" srcOrd="2" destOrd="0" parTransId="{57EBFEEA-3838-453B-9DCA-92131A5087CD}" sibTransId="{0E0993F5-AA2D-4AFC-8CCB-383DF78C7F88}"/>
    <dgm:cxn modelId="{4A956B45-6B85-4D10-A126-42FF980BCA8C}" type="presOf" srcId="{0E0993F5-AA2D-4AFC-8CCB-383DF78C7F88}" destId="{4776F0F6-C7CF-4B78-B6B3-26A23EC493AB}" srcOrd="0" destOrd="0" presId="urn:microsoft.com/office/officeart/2005/8/layout/gear1"/>
    <dgm:cxn modelId="{17769A27-1B8B-4890-A164-765B71897A83}" type="presOf" srcId="{63949CA2-9CD0-416C-9FFF-1C2293F78827}" destId="{A49C1887-B507-4C95-8C2D-01B23A3850D6}" srcOrd="2" destOrd="0" presId="urn:microsoft.com/office/officeart/2005/8/layout/gear1"/>
    <dgm:cxn modelId="{FE6E7854-1624-475F-A339-BE609156F30A}" type="presOf" srcId="{22E1FB94-5F8D-4588-A61E-85D0F577CAA2}" destId="{558C74C3-547D-4471-AE5F-6E61A7070315}" srcOrd="0" destOrd="1" presId="urn:microsoft.com/office/officeart/2005/8/layout/gear1"/>
    <dgm:cxn modelId="{C312B942-1C2A-4850-8E92-C5D1FD8AA04E}" type="presOf" srcId="{A246EB74-3341-4C90-B581-549FA989B69B}" destId="{EC81A585-5B5B-4C5C-B02E-2E9D9C19F898}" srcOrd="0" destOrd="0" presId="urn:microsoft.com/office/officeart/2005/8/layout/gear1"/>
    <dgm:cxn modelId="{6DF3B155-AA59-4E45-96BD-B5CCA5BE4DA2}" type="presOf" srcId="{05CA87BF-60D5-4462-8B09-0D43A675CC78}" destId="{7271215F-FB20-4AD6-A694-0918D13ECE3D}" srcOrd="0" destOrd="3" presId="urn:microsoft.com/office/officeart/2005/8/layout/gear1"/>
    <dgm:cxn modelId="{E8491360-A09C-48BE-8E61-05CBD55FF270}" type="presOf" srcId="{3E191964-4558-457E-BCDA-C41E0E03BEF4}" destId="{7271215F-FB20-4AD6-A694-0918D13ECE3D}" srcOrd="0" destOrd="2" presId="urn:microsoft.com/office/officeart/2005/8/layout/gear1"/>
    <dgm:cxn modelId="{DA913EF9-19CC-4E6C-9F7F-46000B592CA4}" srcId="{6E46B324-24DE-4B51-8C3F-A66ED8644947}" destId="{131E3E14-7FEB-421C-9FCA-EC67C59794AA}" srcOrd="1" destOrd="0" parTransId="{75581982-BCC2-4C91-8DE8-3BA707459E7D}" sibTransId="{C3560AB8-2BDD-402C-9F35-F97A072204F7}"/>
    <dgm:cxn modelId="{50950519-0C35-493B-AD59-63946321F19C}" type="presOf" srcId="{3D564621-B6D2-41DF-8BAF-A488CD8BDA29}" destId="{7271215F-FB20-4AD6-A694-0918D13ECE3D}" srcOrd="0" destOrd="4" presId="urn:microsoft.com/office/officeart/2005/8/layout/gear1"/>
    <dgm:cxn modelId="{2BA822DD-0BA4-4919-9390-C70787C0DAC1}" type="presOf" srcId="{949D9091-D3E1-4D5C-A430-BFB9A5469BD5}" destId="{EC81A585-5B5B-4C5C-B02E-2E9D9C19F898}" srcOrd="0" destOrd="2" presId="urn:microsoft.com/office/officeart/2005/8/layout/gear1"/>
    <dgm:cxn modelId="{A0C35540-ECF9-43F0-AAA1-76B2D550CC1A}" srcId="{131E3E14-7FEB-421C-9FCA-EC67C59794AA}" destId="{AE1FFEE3-2014-44C5-ADC3-F1DFB51037F2}" srcOrd="1" destOrd="0" parTransId="{E328141F-CDF5-4A1F-B0EB-2AD73AA6B116}" sibTransId="{AF189711-B506-44B1-BDBC-0E5D32E114D0}"/>
    <dgm:cxn modelId="{3088A3B6-0BF4-457C-9EAF-F95418D99B3A}" srcId="{9829756E-9065-4D7F-BAE9-5346FEE0C9E3}" destId="{74153748-49F6-4F10-A904-B41BF86A769B}" srcOrd="0" destOrd="0" parTransId="{CBC085CD-2445-4022-9056-660DB7F56469}" sibTransId="{4CA0FCD0-C93F-4FE3-8818-6129D7077036}"/>
    <dgm:cxn modelId="{A00003AC-468C-4900-8732-33DE0AE999B4}" type="presOf" srcId="{131E3E14-7FEB-421C-9FCA-EC67C59794AA}" destId="{46F75280-E497-4F86-96B7-F9582EE2F3BB}" srcOrd="1" destOrd="0" presId="urn:microsoft.com/office/officeart/2005/8/layout/gear1"/>
    <dgm:cxn modelId="{05271B8A-8FEE-4B95-8195-F92DB53D4FA8}" srcId="{9829756E-9065-4D7F-BAE9-5346FEE0C9E3}" destId="{3E191964-4558-457E-BCDA-C41E0E03BEF4}" srcOrd="2" destOrd="0" parTransId="{D8523732-0901-44B2-BE43-64D78085283F}" sibTransId="{8BACD150-E4B6-43D8-A692-18307C99247C}"/>
    <dgm:cxn modelId="{5DA696CB-3D1D-43DF-BD67-F353A6981B0B}" srcId="{6E46B324-24DE-4B51-8C3F-A66ED8644947}" destId="{9829756E-9065-4D7F-BAE9-5346FEE0C9E3}" srcOrd="0" destOrd="0" parTransId="{A0AFFDD2-44FA-4A2D-B883-B6B304C78CF6}" sibTransId="{A87692D7-A4FD-4EB5-B520-0BCB5F1677EB}"/>
    <dgm:cxn modelId="{B66D53A6-E7F0-4B3F-8DBE-38BADF8342A0}" type="presOf" srcId="{B0D10591-BD26-4B70-97E1-ADBD5F02C2CB}" destId="{558C74C3-547D-4471-AE5F-6E61A7070315}" srcOrd="0" destOrd="0" presId="urn:microsoft.com/office/officeart/2005/8/layout/gear1"/>
    <dgm:cxn modelId="{23363D8B-E3FA-4C56-A8DD-FD616D1D3BA3}" type="presOf" srcId="{63949CA2-9CD0-416C-9FFF-1C2293F78827}" destId="{A96EE5C2-4BF2-4C2B-AC0D-C156293B4F49}" srcOrd="0" destOrd="0" presId="urn:microsoft.com/office/officeart/2005/8/layout/gear1"/>
    <dgm:cxn modelId="{69419CEF-F100-4639-AFC0-0CC2D26AB5FC}" srcId="{9829756E-9065-4D7F-BAE9-5346FEE0C9E3}" destId="{EE566774-A2A6-45C0-9B35-151EE7242635}" srcOrd="1" destOrd="0" parTransId="{4DFEA19E-CE55-469D-9DC2-845DE882C554}" sibTransId="{8B128220-F892-44A2-A0FF-5943999C320D}"/>
    <dgm:cxn modelId="{0E5B2ACA-B5BB-4E88-8A7D-9126C85EB8F3}" type="presOf" srcId="{131E3E14-7FEB-421C-9FCA-EC67C59794AA}" destId="{29DC09C1-B949-4113-8280-3FAECF635F2A}" srcOrd="0" destOrd="0" presId="urn:microsoft.com/office/officeart/2005/8/layout/gear1"/>
    <dgm:cxn modelId="{B7774FE2-B8ED-4610-B74C-5823C4157131}" srcId="{63949CA2-9CD0-416C-9FFF-1C2293F78827}" destId="{22E1FB94-5F8D-4588-A61E-85D0F577CAA2}" srcOrd="1" destOrd="0" parTransId="{06249D4B-B19D-4261-8CD6-999878F7A173}" sibTransId="{66EB8115-6148-4DF3-A24F-B17B2D364862}"/>
    <dgm:cxn modelId="{6BB8E2CA-5577-4CFA-B541-75B6E9BC1FA4}" type="presOf" srcId="{EE566774-A2A6-45C0-9B35-151EE7242635}" destId="{7271215F-FB20-4AD6-A694-0918D13ECE3D}" srcOrd="0" destOrd="1" presId="urn:microsoft.com/office/officeart/2005/8/layout/gear1"/>
    <dgm:cxn modelId="{545EA3EF-D812-42A8-8BC1-DE10D69F4959}" type="presParOf" srcId="{302E63DB-C94C-409D-939C-66C12B3CA185}" destId="{0ABF6A39-0912-4473-B0B1-9D5569E6067F}" srcOrd="0" destOrd="0" presId="urn:microsoft.com/office/officeart/2005/8/layout/gear1"/>
    <dgm:cxn modelId="{686D3E63-49EC-46E2-9359-78882FDD0E52}" type="presParOf" srcId="{302E63DB-C94C-409D-939C-66C12B3CA185}" destId="{46E42300-4A24-41CD-ACFF-2B3A1F0D3BA3}" srcOrd="1" destOrd="0" presId="urn:microsoft.com/office/officeart/2005/8/layout/gear1"/>
    <dgm:cxn modelId="{378C4ED5-B2DC-4BD7-B552-A79CF8068CD1}" type="presParOf" srcId="{302E63DB-C94C-409D-939C-66C12B3CA185}" destId="{B04F6FE9-5649-4C39-B8ED-9C9ED16B119C}" srcOrd="2" destOrd="0" presId="urn:microsoft.com/office/officeart/2005/8/layout/gear1"/>
    <dgm:cxn modelId="{DE36A42A-8486-4658-8814-A1BDB1137E4A}" type="presParOf" srcId="{302E63DB-C94C-409D-939C-66C12B3CA185}" destId="{7271215F-FB20-4AD6-A694-0918D13ECE3D}" srcOrd="3" destOrd="0" presId="urn:microsoft.com/office/officeart/2005/8/layout/gear1"/>
    <dgm:cxn modelId="{CF778480-D04C-428E-8352-59C9C614D34B}" type="presParOf" srcId="{302E63DB-C94C-409D-939C-66C12B3CA185}" destId="{29DC09C1-B949-4113-8280-3FAECF635F2A}" srcOrd="4" destOrd="0" presId="urn:microsoft.com/office/officeart/2005/8/layout/gear1"/>
    <dgm:cxn modelId="{3BD160B7-7144-4A67-9B10-D0A621C817BC}" type="presParOf" srcId="{302E63DB-C94C-409D-939C-66C12B3CA185}" destId="{46F75280-E497-4F86-96B7-F9582EE2F3BB}" srcOrd="5" destOrd="0" presId="urn:microsoft.com/office/officeart/2005/8/layout/gear1"/>
    <dgm:cxn modelId="{57E9869C-1012-4D6C-86DE-42BA2A90B19A}" type="presParOf" srcId="{302E63DB-C94C-409D-939C-66C12B3CA185}" destId="{47C082DC-70A4-4DCA-942C-A4A66C1C9177}" srcOrd="6" destOrd="0" presId="urn:microsoft.com/office/officeart/2005/8/layout/gear1"/>
    <dgm:cxn modelId="{CF763F77-653A-4375-A736-FD1E94AA4061}" type="presParOf" srcId="{302E63DB-C94C-409D-939C-66C12B3CA185}" destId="{EC81A585-5B5B-4C5C-B02E-2E9D9C19F898}" srcOrd="7" destOrd="0" presId="urn:microsoft.com/office/officeart/2005/8/layout/gear1"/>
    <dgm:cxn modelId="{B9F1FCA1-6DA4-488A-A981-68750096AF6F}" type="presParOf" srcId="{302E63DB-C94C-409D-939C-66C12B3CA185}" destId="{A96EE5C2-4BF2-4C2B-AC0D-C156293B4F49}" srcOrd="8" destOrd="0" presId="urn:microsoft.com/office/officeart/2005/8/layout/gear1"/>
    <dgm:cxn modelId="{B563AB7F-D0FF-459B-A3A5-83A0E1049623}" type="presParOf" srcId="{302E63DB-C94C-409D-939C-66C12B3CA185}" destId="{271CA074-496A-4DBD-9ABE-27A31398A058}" srcOrd="9" destOrd="0" presId="urn:microsoft.com/office/officeart/2005/8/layout/gear1"/>
    <dgm:cxn modelId="{7E4FB060-467B-42B5-9669-8CDB94494022}" type="presParOf" srcId="{302E63DB-C94C-409D-939C-66C12B3CA185}" destId="{A49C1887-B507-4C95-8C2D-01B23A3850D6}" srcOrd="10" destOrd="0" presId="urn:microsoft.com/office/officeart/2005/8/layout/gear1"/>
    <dgm:cxn modelId="{4BE83E07-D4AA-4FB1-92B5-9CD6A165F776}" type="presParOf" srcId="{302E63DB-C94C-409D-939C-66C12B3CA185}" destId="{EF3CF5BA-2CAC-45FB-959C-2CB23A4D19D9}" srcOrd="11" destOrd="0" presId="urn:microsoft.com/office/officeart/2005/8/layout/gear1"/>
    <dgm:cxn modelId="{12816007-EBAD-42B1-8123-CCEC4C572BE4}" type="presParOf" srcId="{302E63DB-C94C-409D-939C-66C12B3CA185}" destId="{558C74C3-547D-4471-AE5F-6E61A7070315}" srcOrd="12" destOrd="0" presId="urn:microsoft.com/office/officeart/2005/8/layout/gear1"/>
    <dgm:cxn modelId="{45C54641-4C43-4E33-A928-EDE423D037D1}" type="presParOf" srcId="{302E63DB-C94C-409D-939C-66C12B3CA185}" destId="{F3390CA8-2226-4286-ABB0-0D72CAE67211}" srcOrd="13" destOrd="0" presId="urn:microsoft.com/office/officeart/2005/8/layout/gear1"/>
    <dgm:cxn modelId="{B46A2A53-0186-42EB-8342-8C7AC8B50659}" type="presParOf" srcId="{302E63DB-C94C-409D-939C-66C12B3CA185}" destId="{685B3FF2-9FAB-46E3-92ED-10A85F49CB33}" srcOrd="14" destOrd="0" presId="urn:microsoft.com/office/officeart/2005/8/layout/gear1"/>
    <dgm:cxn modelId="{F0B46463-4D9C-427F-A9F1-432AED1B7430}" type="presParOf" srcId="{302E63DB-C94C-409D-939C-66C12B3CA185}" destId="{4776F0F6-C7CF-4B78-B6B3-26A23EC493AB}" srcOrd="15" destOrd="0" presId="urn:microsoft.com/office/officeart/2005/8/layout/gear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l" defTabSz="942975">
              <a:spcBef>
                <a:spcPct val="0"/>
              </a:spcBef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charset="-122"/>
              </a:defRPr>
            </a:lvl1pPr>
          </a:lstStyle>
          <a:p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charset="-122"/>
              </a:defRPr>
            </a:lvl1pPr>
          </a:lstStyle>
          <a:p>
            <a:endParaRPr lang="en-US" altLang="zh-CN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l" defTabSz="942975">
              <a:spcBef>
                <a:spcPct val="0"/>
              </a:spcBef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charset="-122"/>
              </a:defRPr>
            </a:lvl1pPr>
          </a:lstStyle>
          <a:p>
            <a:endParaRPr lang="en-US" altLang="zh-CN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charset="-122"/>
              </a:defRPr>
            </a:lvl1pPr>
          </a:lstStyle>
          <a:p>
            <a:fld id="{13A2F448-FA18-4129-9AD5-8D9B2C88B6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l" defTabSz="942975">
              <a:spcBef>
                <a:spcPct val="0"/>
              </a:spcBef>
              <a:defRPr sz="1200" b="0"/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 b="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l" defTabSz="942975">
              <a:spcBef>
                <a:spcPct val="0"/>
              </a:spcBef>
              <a:defRPr sz="1200" b="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 b="0"/>
            </a:lvl1pPr>
          </a:lstStyle>
          <a:p>
            <a:fld id="{72102398-CDBB-499A-96FD-28B7536579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583F7-79D5-4D75-B198-4B91C0BEBAD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13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4875"/>
            <a:ext cx="4987925" cy="4467225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02398-CDBB-499A-96FD-28B7536579A7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02398-CDBB-499A-96FD-28B7536579A7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各种支持以额外的脚本或支持程序来添加，以便于灵活选择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02398-CDBB-499A-96FD-28B7536579A7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36B01-8C37-4BEA-BB59-9FA6F7F46DE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13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3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834" name="Picture 18" descr="未命名 -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9082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1000" y="2438400"/>
            <a:ext cx="7772400" cy="1143000"/>
          </a:xfrm>
        </p:spPr>
        <p:txBody>
          <a:bodyPr/>
          <a:lstStyle>
            <a:lvl1pPr>
              <a:defRPr sz="4000">
                <a:solidFill>
                  <a:srgbClr val="CCECFF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9082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343400"/>
            <a:ext cx="6400800" cy="1143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06DBCD-9F7F-4EBE-AD3B-CEFFF7D6231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152400"/>
            <a:ext cx="1943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5676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AA782F-1D45-4678-A4BC-397EC38045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72363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4478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4478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67A1CB73-E0E7-4517-BEA2-AC98EDA3DE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10160C-A8A8-442F-832C-E83D0D97BB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2F15FC-7B5E-41E5-B8BE-FDDE02FA97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D9B256-1B05-46B4-A298-160C130442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DA0FC6-2305-46E4-BEF8-80644254B23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F7D268-E4F4-49D9-BCD6-BDFB84A26C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87333B-0A98-4CEE-8117-2BF38B15F6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4B1D2C-1592-4E0F-B373-9A57A630DF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D381E3-4AAB-462D-BC94-66F6803F86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" name="Picture 34" descr="未命名 - 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74723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latin typeface="+mn-lt"/>
                <a:ea typeface="+mn-ea"/>
              </a:defRPr>
            </a:lvl1pPr>
          </a:lstStyle>
          <a:p>
            <a:fld id="{116823FE-8785-4E24-91CE-374A6F42299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49" name="Picture 25" descr="blu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58800" y="6372225"/>
            <a:ext cx="762000" cy="2952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500" b="1">
          <a:solidFill>
            <a:srgbClr val="00006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500" b="1">
          <a:solidFill>
            <a:srgbClr val="00006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500" b="1">
          <a:solidFill>
            <a:srgbClr val="00006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500" b="1">
          <a:solidFill>
            <a:srgbClr val="00006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500" b="1">
          <a:solidFill>
            <a:srgbClr val="00006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500" b="1">
          <a:solidFill>
            <a:srgbClr val="00006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500" b="1">
          <a:solidFill>
            <a:srgbClr val="00006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500" b="1">
          <a:solidFill>
            <a:srgbClr val="00006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500" b="1">
          <a:solidFill>
            <a:srgbClr val="00006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Text Box 2"/>
          <p:cNvSpPr txBox="1">
            <a:spLocks noChangeArrowheads="1"/>
          </p:cNvSpPr>
          <p:nvPr/>
        </p:nvSpPr>
        <p:spPr bwMode="auto">
          <a:xfrm>
            <a:off x="684213" y="5084763"/>
            <a:ext cx="49672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上海华腾软件系统有限公司</a:t>
            </a:r>
          </a:p>
          <a:p>
            <a:pPr>
              <a:spcBef>
                <a:spcPct val="0"/>
              </a:spcBef>
            </a:pP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二零一零年五月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itchFamily="2" charset="-122"/>
            </a:endParaRPr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2997200"/>
            <a:ext cx="8070850" cy="1143000"/>
          </a:xfrm>
          <a:noFill/>
          <a:ln/>
        </p:spPr>
        <p:txBody>
          <a:bodyPr/>
          <a:lstStyle/>
          <a:p>
            <a:r>
              <a:rPr lang="zh-CN" altLang="en-US" b="0" dirty="0">
                <a:solidFill>
                  <a:schemeClr val="bg1"/>
                </a:solidFill>
                <a:ea typeface="华文新魏" pitchFamily="2" charset="-122"/>
              </a:rPr>
              <a:t>华腾</a:t>
            </a:r>
            <a:r>
              <a:rPr lang="zh-CN" altLang="en-US" b="0" dirty="0" smtClean="0">
                <a:solidFill>
                  <a:schemeClr val="bg1"/>
                </a:solidFill>
                <a:ea typeface="华文新魏" pitchFamily="2" charset="-122"/>
              </a:rPr>
              <a:t>软件</a:t>
            </a:r>
            <a:endParaRPr lang="zh-CN" altLang="en-US" b="0" dirty="0">
              <a:solidFill>
                <a:schemeClr val="bg1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Batch-Console – </a:t>
            </a:r>
            <a:r>
              <a:rPr lang="zh-CN" altLang="en-US" dirty="0" smtClean="0"/>
              <a:t>批量控制台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用于启停及监视批量的控制台</a:t>
            </a:r>
            <a:endParaRPr lang="en-US" altLang="zh-CN" dirty="0" smtClean="0"/>
          </a:p>
          <a:p>
            <a:r>
              <a:rPr lang="zh-CN" altLang="en-US" dirty="0" smtClean="0"/>
              <a:t>批量配置界面</a:t>
            </a:r>
            <a:endParaRPr lang="en-US" altLang="zh-CN" dirty="0" smtClean="0"/>
          </a:p>
          <a:p>
            <a:r>
              <a:rPr lang="zh-CN" altLang="en-US" dirty="0" smtClean="0"/>
              <a:t>管理外部批量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0160C-A8A8-442F-832C-E83D0D97BBCB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Report – </a:t>
            </a:r>
            <a:r>
              <a:rPr lang="zh-CN" altLang="en-US" dirty="0" smtClean="0"/>
              <a:t>报表平台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smtClean="0"/>
              <a:t>BIRT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zh-CN" altLang="en-US" dirty="0" smtClean="0"/>
              <a:t>报表模版管理</a:t>
            </a:r>
            <a:endParaRPr lang="en-US" altLang="zh-CN" dirty="0" smtClean="0"/>
          </a:p>
          <a:p>
            <a:r>
              <a:rPr lang="zh-CN" altLang="en-US" dirty="0" smtClean="0"/>
              <a:t>批量步骤用于批量生成报表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0160C-A8A8-442F-832C-E83D0D97BBCB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Monitor – </a:t>
            </a:r>
            <a:r>
              <a:rPr lang="zh-CN" altLang="en-US" dirty="0" smtClean="0"/>
              <a:t>监控平台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Log4j</a:t>
            </a:r>
            <a:r>
              <a:rPr lang="zh-CN" altLang="en-US" dirty="0" smtClean="0"/>
              <a:t>实现远程</a:t>
            </a:r>
            <a:r>
              <a:rPr lang="en-US" altLang="zh-CN" dirty="0" err="1" smtClean="0"/>
              <a:t>Appender</a:t>
            </a:r>
            <a:endParaRPr lang="en-US" altLang="zh-CN" dirty="0" smtClean="0"/>
          </a:p>
          <a:p>
            <a:r>
              <a:rPr lang="zh-CN" altLang="en-US" dirty="0" smtClean="0"/>
              <a:t>监控界面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socket </a:t>
            </a:r>
            <a:r>
              <a:rPr lang="en-US" altLang="zh-CN" dirty="0" err="1" smtClean="0"/>
              <a:t>appender</a:t>
            </a:r>
            <a:r>
              <a:rPr lang="zh-CN" altLang="en-US" dirty="0" smtClean="0"/>
              <a:t>的服务端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0160C-A8A8-442F-832C-E83D0D97BBCB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额外特性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OSGi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Spring Dynamic Modules</a:t>
            </a:r>
            <a:r>
              <a:rPr lang="zh-CN" altLang="en-US" dirty="0" smtClean="0"/>
              <a:t>集成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dmServer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1.x</a:t>
            </a:r>
          </a:p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dmServer</a:t>
            </a:r>
            <a:r>
              <a:rPr lang="en-US" altLang="zh-CN" dirty="0" smtClean="0"/>
              <a:t> 2.x</a:t>
            </a:r>
          </a:p>
          <a:p>
            <a:pPr lvl="1"/>
            <a:r>
              <a:rPr lang="zh-CN" altLang="en-US" dirty="0" smtClean="0"/>
              <a:t>将各功能 模块打包成一个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Bundle</a:t>
            </a:r>
            <a:r>
              <a:rPr lang="zh-CN" altLang="en-US" dirty="0" smtClean="0"/>
              <a:t>，包括运行库和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HypericHQ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0160C-A8A8-442F-832C-E83D0D97BBCB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ChangeArrowheads="1"/>
          </p:cNvSpPr>
          <p:nvPr/>
        </p:nvSpPr>
        <p:spPr bwMode="auto">
          <a:xfrm>
            <a:off x="1616075" y="2422525"/>
            <a:ext cx="20177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4000" b="0">
                <a:solidFill>
                  <a:srgbClr val="D9D9FF"/>
                </a:solidFill>
                <a:latin typeface="Timpani" pitchFamily="2" charset="0"/>
              </a:rPr>
              <a:t>Enabling</a:t>
            </a:r>
          </a:p>
        </p:txBody>
      </p:sp>
      <p:sp>
        <p:nvSpPr>
          <p:cNvPr id="1130499" name="Rectangle 3"/>
          <p:cNvSpPr>
            <a:spLocks noChangeArrowheads="1"/>
          </p:cNvSpPr>
          <p:nvPr/>
        </p:nvSpPr>
        <p:spPr bwMode="auto">
          <a:xfrm>
            <a:off x="930275" y="2628900"/>
            <a:ext cx="72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3200">
                <a:solidFill>
                  <a:srgbClr val="D9D9FF"/>
                </a:solidFill>
                <a:latin typeface="Timpani" pitchFamily="2" charset="0"/>
              </a:rPr>
              <a:t>the</a:t>
            </a:r>
          </a:p>
        </p:txBody>
      </p:sp>
      <p:sp>
        <p:nvSpPr>
          <p:cNvPr id="1130500" name="Rectangle 4"/>
          <p:cNvSpPr>
            <a:spLocks noChangeArrowheads="1"/>
          </p:cNvSpPr>
          <p:nvPr/>
        </p:nvSpPr>
        <p:spPr bwMode="auto">
          <a:xfrm>
            <a:off x="1311275" y="2781300"/>
            <a:ext cx="4332288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6200">
                <a:solidFill>
                  <a:srgbClr val="D9D9FF"/>
                </a:solidFill>
                <a:latin typeface="Tahoma" pitchFamily="34" charset="0"/>
              </a:rPr>
              <a:t>new China</a:t>
            </a:r>
          </a:p>
        </p:txBody>
      </p:sp>
      <p:grpSp>
        <p:nvGrpSpPr>
          <p:cNvPr id="1130501" name="Group 5"/>
          <p:cNvGrpSpPr>
            <a:grpSpLocks/>
          </p:cNvGrpSpPr>
          <p:nvPr/>
        </p:nvGrpSpPr>
        <p:grpSpPr bwMode="auto">
          <a:xfrm>
            <a:off x="609600" y="3522663"/>
            <a:ext cx="8229600" cy="990600"/>
            <a:chOff x="384" y="1979"/>
            <a:chExt cx="5184" cy="624"/>
          </a:xfrm>
        </p:grpSpPr>
        <p:sp>
          <p:nvSpPr>
            <p:cNvPr id="1130502" name="Text Box 6"/>
            <p:cNvSpPr txBox="1">
              <a:spLocks noChangeArrowheads="1"/>
            </p:cNvSpPr>
            <p:nvPr/>
          </p:nvSpPr>
          <p:spPr bwMode="auto">
            <a:xfrm>
              <a:off x="384" y="2046"/>
              <a:ext cx="4512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5200">
                  <a:solidFill>
                    <a:srgbClr val="6F78B9"/>
                  </a:solidFill>
                  <a:latin typeface="Arial Narrow" pitchFamily="34" charset="0"/>
                </a:rPr>
                <a:t>economy </a:t>
              </a:r>
              <a:r>
                <a:rPr lang="en-US" altLang="zh-CN" sz="3000">
                  <a:solidFill>
                    <a:srgbClr val="6F78B9"/>
                  </a:solidFill>
                  <a:latin typeface="Arial Narrow" pitchFamily="34" charset="0"/>
                </a:rPr>
                <a:t>f o r   t h e   w o r l d</a:t>
              </a:r>
              <a:endParaRPr lang="en-US" altLang="zh-CN" sz="5200">
                <a:solidFill>
                  <a:srgbClr val="6F78B9"/>
                </a:solidFill>
                <a:latin typeface="Arial Narrow" pitchFamily="34" charset="0"/>
              </a:endParaRPr>
            </a:p>
          </p:txBody>
        </p:sp>
        <p:sp>
          <p:nvSpPr>
            <p:cNvPr id="1130503" name="Text Box 7"/>
            <p:cNvSpPr txBox="1">
              <a:spLocks noChangeArrowheads="1"/>
            </p:cNvSpPr>
            <p:nvPr/>
          </p:nvSpPr>
          <p:spPr bwMode="auto">
            <a:xfrm>
              <a:off x="384" y="1979"/>
              <a:ext cx="5184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5200">
                  <a:solidFill>
                    <a:srgbClr val="D9D9FF"/>
                  </a:solidFill>
                  <a:latin typeface="Arial Narrow" pitchFamily="34" charset="0"/>
                </a:rPr>
                <a:t>economy </a:t>
              </a:r>
              <a:r>
                <a:rPr lang="en-US" altLang="zh-CN" sz="3000">
                  <a:solidFill>
                    <a:srgbClr val="D9D9FF"/>
                  </a:solidFill>
                  <a:latin typeface="Arial Narrow" pitchFamily="34" charset="0"/>
                </a:rPr>
                <a:t>f o r   t h e   w o r l d</a:t>
              </a:r>
            </a:p>
          </p:txBody>
        </p:sp>
      </p:grpSp>
      <p:grpSp>
        <p:nvGrpSpPr>
          <p:cNvPr id="1130504" name="Group 8"/>
          <p:cNvGrpSpPr>
            <a:grpSpLocks/>
          </p:cNvGrpSpPr>
          <p:nvPr/>
        </p:nvGrpSpPr>
        <p:grpSpPr bwMode="auto">
          <a:xfrm>
            <a:off x="2514600" y="5199063"/>
            <a:ext cx="6248400" cy="1277937"/>
            <a:chOff x="1584" y="3035"/>
            <a:chExt cx="3936" cy="805"/>
          </a:xfrm>
        </p:grpSpPr>
        <p:grpSp>
          <p:nvGrpSpPr>
            <p:cNvPr id="1130505" name="Group 9"/>
            <p:cNvGrpSpPr>
              <a:grpSpLocks/>
            </p:cNvGrpSpPr>
            <p:nvPr/>
          </p:nvGrpSpPr>
          <p:grpSpPr bwMode="auto">
            <a:xfrm>
              <a:off x="1584" y="3179"/>
              <a:ext cx="3892" cy="661"/>
              <a:chOff x="1584" y="3179"/>
              <a:chExt cx="3892" cy="661"/>
            </a:xfrm>
          </p:grpSpPr>
          <p:sp>
            <p:nvSpPr>
              <p:cNvPr id="1130506" name="Text Box 10"/>
              <p:cNvSpPr txBox="1">
                <a:spLocks noChangeArrowheads="1"/>
              </p:cNvSpPr>
              <p:nvPr/>
            </p:nvSpPr>
            <p:spPr bwMode="auto">
              <a:xfrm>
                <a:off x="2160" y="3179"/>
                <a:ext cx="331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4000" b="0">
                    <a:solidFill>
                      <a:srgbClr val="CCCCFF"/>
                    </a:solidFill>
                    <a:latin typeface="Arial" charset="0"/>
                  </a:rPr>
                  <a:t>…………………………</a:t>
                </a:r>
              </a:p>
            </p:txBody>
          </p:sp>
          <p:sp>
            <p:nvSpPr>
              <p:cNvPr id="1130507" name="Text Box 11"/>
              <p:cNvSpPr txBox="1">
                <a:spLocks noChangeArrowheads="1"/>
              </p:cNvSpPr>
              <p:nvPr/>
            </p:nvSpPr>
            <p:spPr bwMode="auto">
              <a:xfrm>
                <a:off x="1584" y="3542"/>
                <a:ext cx="1824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500">
                    <a:solidFill>
                      <a:srgbClr val="6F78B9"/>
                    </a:solidFill>
                    <a:latin typeface="Arial Narrow" pitchFamily="34" charset="0"/>
                    <a:ea typeface="黑体" pitchFamily="2" charset="-122"/>
                  </a:rPr>
                  <a:t>for  the  world</a:t>
                </a:r>
                <a:endParaRPr lang="en-US" altLang="zh-CN" sz="2500">
                  <a:solidFill>
                    <a:srgbClr val="6F78B9"/>
                  </a:solidFill>
                  <a:latin typeface="Arial Narrow" pitchFamily="34" charset="0"/>
                </a:endParaRPr>
              </a:p>
            </p:txBody>
          </p:sp>
        </p:grpSp>
        <p:sp>
          <p:nvSpPr>
            <p:cNvPr id="1130508" name="Text Box 12"/>
            <p:cNvSpPr txBox="1">
              <a:spLocks noChangeArrowheads="1"/>
            </p:cNvSpPr>
            <p:nvPr/>
          </p:nvSpPr>
          <p:spPr bwMode="auto">
            <a:xfrm>
              <a:off x="2160" y="3035"/>
              <a:ext cx="336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3000">
                  <a:solidFill>
                    <a:srgbClr val="D9D9FF"/>
                  </a:solidFill>
                  <a:latin typeface="Arial Narrow" pitchFamily="34" charset="0"/>
                  <a:ea typeface="黑体" pitchFamily="2" charset="-122"/>
                </a:rPr>
                <a:t>进入信息社会所带来的价值</a:t>
              </a:r>
              <a:endParaRPr lang="zh-CN" altLang="en-US" sz="3000">
                <a:solidFill>
                  <a:srgbClr val="D9D9FF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130509" name="Group 13"/>
          <p:cNvGrpSpPr>
            <a:grpSpLocks/>
          </p:cNvGrpSpPr>
          <p:nvPr/>
        </p:nvGrpSpPr>
        <p:grpSpPr bwMode="auto">
          <a:xfrm>
            <a:off x="152400" y="4437063"/>
            <a:ext cx="7848600" cy="838200"/>
            <a:chOff x="96" y="2555"/>
            <a:chExt cx="4944" cy="528"/>
          </a:xfrm>
        </p:grpSpPr>
        <p:sp>
          <p:nvSpPr>
            <p:cNvPr id="1130510" name="Text Box 14"/>
            <p:cNvSpPr txBox="1">
              <a:spLocks noChangeArrowheads="1"/>
            </p:cNvSpPr>
            <p:nvPr/>
          </p:nvSpPr>
          <p:spPr bwMode="auto">
            <a:xfrm>
              <a:off x="96" y="2582"/>
              <a:ext cx="110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500">
                  <a:solidFill>
                    <a:srgbClr val="6F78B9"/>
                  </a:solidFill>
                  <a:latin typeface="Arial Narrow" pitchFamily="34" charset="0"/>
                  <a:ea typeface="黑体" pitchFamily="2" charset="-122"/>
                </a:rPr>
                <a:t>全面享受</a:t>
              </a:r>
              <a:endParaRPr lang="zh-CN" altLang="en-US" sz="2500">
                <a:solidFill>
                  <a:srgbClr val="6F78B9"/>
                </a:solidFill>
                <a:latin typeface="Arial Narrow" pitchFamily="34" charset="0"/>
              </a:endParaRPr>
            </a:p>
          </p:txBody>
        </p:sp>
        <p:sp>
          <p:nvSpPr>
            <p:cNvPr id="1130511" name="Text Box 15"/>
            <p:cNvSpPr txBox="1">
              <a:spLocks noChangeArrowheads="1"/>
            </p:cNvSpPr>
            <p:nvPr/>
          </p:nvSpPr>
          <p:spPr bwMode="auto">
            <a:xfrm>
              <a:off x="528" y="2603"/>
              <a:ext cx="451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3000">
                  <a:solidFill>
                    <a:srgbClr val="D9D9FF"/>
                  </a:solidFill>
                  <a:latin typeface="Arial Narrow" pitchFamily="34" charset="0"/>
                  <a:ea typeface="黑体" pitchFamily="2" charset="-122"/>
                </a:rPr>
                <a:t>让人们</a:t>
              </a:r>
              <a:r>
                <a:rPr lang="zh-CN" altLang="en-US" sz="4400">
                  <a:solidFill>
                    <a:srgbClr val="D9D9FF"/>
                  </a:solidFill>
                  <a:latin typeface="Arial Narrow" pitchFamily="34" charset="0"/>
                  <a:ea typeface="黑体" pitchFamily="2" charset="-122"/>
                </a:rPr>
                <a:t>全面享受</a:t>
              </a:r>
              <a:endParaRPr lang="zh-CN" altLang="en-US" sz="6000">
                <a:solidFill>
                  <a:srgbClr val="D9D9FF"/>
                </a:solidFill>
                <a:latin typeface="Arial Narrow" pitchFamily="34" charset="0"/>
              </a:endParaRPr>
            </a:p>
          </p:txBody>
        </p:sp>
        <p:sp>
          <p:nvSpPr>
            <p:cNvPr id="1130512" name="Freeform 16"/>
            <p:cNvSpPr>
              <a:spLocks/>
            </p:cNvSpPr>
            <p:nvPr/>
          </p:nvSpPr>
          <p:spPr bwMode="auto">
            <a:xfrm>
              <a:off x="2784" y="2555"/>
              <a:ext cx="1104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0" y="0"/>
                </a:cxn>
                <a:cxn ang="0">
                  <a:pos x="2832" y="0"/>
                </a:cxn>
              </a:cxnLst>
              <a:rect l="0" t="0" r="r" b="b"/>
              <a:pathLst>
                <a:path w="2832" h="480">
                  <a:moveTo>
                    <a:pt x="0" y="480"/>
                  </a:moveTo>
                  <a:lnTo>
                    <a:pt x="0" y="0"/>
                  </a:lnTo>
                  <a:lnTo>
                    <a:pt x="2832" y="0"/>
                  </a:lnTo>
                </a:path>
              </a:pathLst>
            </a:custGeom>
            <a:noFill/>
            <a:ln w="19050" cmpd="sng">
              <a:solidFill>
                <a:srgbClr val="CCCC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3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13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0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0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3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30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30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0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30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498" grpId="0" autoUpdateAnimBg="0"/>
      <p:bldP spid="1130499" grpId="0" autoUpdateAnimBg="0"/>
      <p:bldP spid="113050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总体规划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33400" y="1142984"/>
          <a:ext cx="7772400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0160C-A8A8-442F-832C-E83D0D97BBCB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Runtime – </a:t>
            </a:r>
            <a:r>
              <a:rPr lang="zh-CN" altLang="en-US" dirty="0" smtClean="0"/>
              <a:t>运行库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为界面定义体系提供支持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元数据定义类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流程控制服务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各类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方式配置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简化编写界面时的定义语法</a:t>
            </a:r>
            <a:endParaRPr lang="en-US" altLang="zh-CN" dirty="0" smtClean="0"/>
          </a:p>
          <a:p>
            <a:r>
              <a:rPr lang="zh-CN" altLang="en-US" dirty="0" smtClean="0"/>
              <a:t>可参数化的常规业务或技术支持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常规数据访问服务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数据字典服务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0160C-A8A8-442F-832C-E83D0D97BBCB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 – </a:t>
            </a:r>
            <a:r>
              <a:rPr lang="zh-CN" altLang="en-US" dirty="0" smtClean="0"/>
              <a:t>工具库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Ant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项目开发命令行支持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Ivy</a:t>
            </a:r>
            <a:r>
              <a:rPr lang="zh-CN" altLang="en-US" dirty="0" smtClean="0"/>
              <a:t>相关管理脚本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模块的发布与安装</a:t>
            </a:r>
            <a:endParaRPr lang="en-US" altLang="zh-CN" dirty="0" smtClean="0"/>
          </a:p>
          <a:p>
            <a:r>
              <a:rPr lang="en-US" altLang="zh-CN" dirty="0" err="1" smtClean="0"/>
              <a:t>iBator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注释生成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界面定义导出（从</a:t>
            </a:r>
            <a:r>
              <a:rPr lang="en-US" altLang="zh-CN" dirty="0" smtClean="0"/>
              <a:t>PDM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</a:t>
            </a:r>
            <a:r>
              <a:rPr lang="en-US" altLang="zh-CN" dirty="0" smtClean="0"/>
              <a:t>ibator-config.xml</a:t>
            </a:r>
            <a:r>
              <a:rPr lang="zh-CN" altLang="en-US" dirty="0" smtClean="0"/>
              <a:t>（根据</a:t>
            </a:r>
            <a:r>
              <a:rPr lang="en-US" altLang="zh-CN" dirty="0" smtClean="0"/>
              <a:t>PDM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  <a:r>
              <a:rPr lang="zh-CN" altLang="en-US" dirty="0" smtClean="0"/>
              <a:t>包装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命令行脚本形式生成复杂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包装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0160C-A8A8-442F-832C-E83D0D97BBCB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开发命令行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参照</a:t>
            </a:r>
            <a:r>
              <a:rPr lang="en-US" altLang="zh-CN" dirty="0" smtClean="0"/>
              <a:t>Spring ROO</a:t>
            </a:r>
            <a:r>
              <a:rPr lang="zh-CN" altLang="en-US" dirty="0" smtClean="0"/>
              <a:t>的模式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Ant</a:t>
            </a:r>
            <a:r>
              <a:rPr lang="zh-CN" altLang="en-US" dirty="0" smtClean="0"/>
              <a:t>，便于脚本化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带提示的命令行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AntTask</a:t>
            </a:r>
            <a:r>
              <a:rPr lang="zh-CN" altLang="en-US" dirty="0" smtClean="0"/>
              <a:t>完成功能 </a:t>
            </a:r>
            <a:endParaRPr lang="en-US" altLang="zh-CN" dirty="0" smtClean="0"/>
          </a:p>
          <a:p>
            <a:r>
              <a:rPr lang="zh-CN" altLang="en-US" dirty="0" smtClean="0"/>
              <a:t>可扩展，以便于新功能模块的加入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0160C-A8A8-442F-832C-E83D0D97BBCB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dirty="0" err="1" smtClean="0"/>
              <a:t>Plugin</a:t>
            </a:r>
            <a:r>
              <a:rPr lang="en-US" altLang="zh-CN" sz="3600" dirty="0" smtClean="0"/>
              <a:t> – IDE</a:t>
            </a:r>
            <a:r>
              <a:rPr lang="zh-CN" altLang="en-US" sz="3600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支持插件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可视化编辑界面块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Fields</a:t>
            </a:r>
            <a:r>
              <a:rPr lang="zh-CN" altLang="en-US" dirty="0" smtClean="0"/>
              <a:t>定义文件 解析上与</a:t>
            </a:r>
            <a:r>
              <a:rPr lang="en-US" altLang="zh-CN" dirty="0" err="1" smtClean="0"/>
              <a:t>SpringIDE</a:t>
            </a:r>
            <a:r>
              <a:rPr lang="zh-CN" altLang="en-US" dirty="0" smtClean="0"/>
              <a:t>结合，避免找不到定义的情况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支持基于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0160C-A8A8-442F-832C-E83D0D97BBCB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功能模块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集成脚本或程序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管理依赖项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复制模版</a:t>
            </a:r>
            <a:endParaRPr lang="en-US" altLang="zh-CN" dirty="0" smtClean="0"/>
          </a:p>
          <a:p>
            <a:r>
              <a:rPr lang="zh-CN" altLang="en-US" dirty="0" smtClean="0"/>
              <a:t>运行时依赖项</a:t>
            </a:r>
            <a:endParaRPr lang="en-US" altLang="zh-CN" dirty="0" smtClean="0"/>
          </a:p>
          <a:p>
            <a:r>
              <a:rPr lang="zh-CN" altLang="en-US" dirty="0" smtClean="0"/>
              <a:t>界面元素</a:t>
            </a:r>
            <a:endParaRPr lang="en-US" altLang="zh-CN" dirty="0" smtClean="0"/>
          </a:p>
          <a:p>
            <a:r>
              <a:rPr lang="zh-CN" altLang="en-US" dirty="0" smtClean="0"/>
              <a:t>新功能脚本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用于集成到命令行工具中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0160C-A8A8-442F-832C-E83D0D97BBCB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 模块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33400" y="1447800"/>
          <a:ext cx="7717565" cy="29616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27642"/>
                <a:gridCol w="2725338"/>
                <a:gridCol w="936943"/>
                <a:gridCol w="202764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模块名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运行时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界面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</a:t>
                      </a:r>
                      <a:r>
                        <a:rPr lang="en-US" altLang="zh-CN" dirty="0" smtClean="0"/>
                        <a:t>Spring Security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权限管理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Batch-Console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</a:t>
                      </a:r>
                      <a:r>
                        <a:rPr lang="en-US" altLang="zh-CN" dirty="0" smtClean="0"/>
                        <a:t>Spring Batch Admin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批量管理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</a:t>
                      </a:r>
                      <a:r>
                        <a:rPr lang="en-US" altLang="zh-CN" dirty="0" smtClean="0"/>
                        <a:t>BIRT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报表 模版管理</a:t>
                      </a:r>
                      <a:endParaRPr lang="zh-CN" altLang="en-US" dirty="0"/>
                    </a:p>
                  </a:txBody>
                  <a:tcPr/>
                </a:tc>
              </a:tr>
              <a:tr h="14065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Monitor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</a:t>
                      </a:r>
                      <a:r>
                        <a:rPr lang="en-US" altLang="zh-CN" dirty="0" smtClean="0"/>
                        <a:t>Log4J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监控界面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0160C-A8A8-442F-832C-E83D0D97BBCB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Security – </a:t>
            </a:r>
            <a:r>
              <a:rPr lang="zh-CN" altLang="en-US" dirty="0" smtClean="0"/>
              <a:t>安全模块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smtClean="0"/>
              <a:t>Spring Security</a:t>
            </a:r>
          </a:p>
          <a:p>
            <a:r>
              <a:rPr lang="zh-CN" altLang="en-US" dirty="0" smtClean="0"/>
              <a:t>通用用户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权限管理界面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err="1" smtClean="0"/>
              <a:t>iBatisDAO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支持管理</a:t>
            </a:r>
            <a:r>
              <a:rPr lang="en-US" altLang="zh-CN" dirty="0" smtClean="0"/>
              <a:t>LDAP</a:t>
            </a:r>
            <a:r>
              <a:rPr lang="zh-CN" altLang="en-US" dirty="0" smtClean="0"/>
              <a:t>中用户数据</a:t>
            </a:r>
            <a:endParaRPr lang="en-US" altLang="zh-CN" dirty="0" smtClean="0"/>
          </a:p>
          <a:p>
            <a:r>
              <a:rPr lang="en-US" altLang="zh-CN" dirty="0" smtClean="0"/>
              <a:t>ACL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en-US" altLang="zh-CN" dirty="0" smtClean="0"/>
              <a:t>SSO</a:t>
            </a:r>
            <a:r>
              <a:rPr lang="zh-CN" altLang="en-US" dirty="0" smtClean="0"/>
              <a:t>支持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0160C-A8A8-442F-832C-E83D0D97BBCB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1C1C1C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默认设计模板">
      <a:majorFont>
        <a:latin typeface="Arial Narrow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74066" tIns="37033" rIns="74066" bIns="37033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  <a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4066" tIns="37033" rIns="74066" bIns="37033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2062</TotalTime>
  <Words>476</Words>
  <Application>Microsoft PowerPoint</Application>
  <PresentationFormat>全屏显示(4:3)</PresentationFormat>
  <Paragraphs>131</Paragraphs>
  <Slides>14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template</vt:lpstr>
      <vt:lpstr>华腾软件</vt:lpstr>
      <vt:lpstr>总体规划</vt:lpstr>
      <vt:lpstr>Runtime – 运行库</vt:lpstr>
      <vt:lpstr>Tools – 工具库</vt:lpstr>
      <vt:lpstr>开发命令行</vt:lpstr>
      <vt:lpstr>Plugin – IDE插件</vt:lpstr>
      <vt:lpstr> 功能模块</vt:lpstr>
      <vt:lpstr>功能 模块</vt:lpstr>
      <vt:lpstr>Security – 安全模块</vt:lpstr>
      <vt:lpstr>Batch-Console – 批量控制台</vt:lpstr>
      <vt:lpstr>Report – 报表平台</vt:lpstr>
      <vt:lpstr>Monitor – 监控平台</vt:lpstr>
      <vt:lpstr>额外特性</vt:lpstr>
      <vt:lpstr>幻灯片 14</vt:lpstr>
    </vt:vector>
  </TitlesOfParts>
  <Company>Huateng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华腾软件</dc:title>
  <dc:creator>binarier</dc:creator>
  <cp:lastModifiedBy>binarier</cp:lastModifiedBy>
  <cp:revision>33</cp:revision>
  <cp:lastPrinted>1998-05-10T01:59:53Z</cp:lastPrinted>
  <dcterms:created xsi:type="dcterms:W3CDTF">2010-05-24T06:59:54Z</dcterms:created>
  <dcterms:modified xsi:type="dcterms:W3CDTF">2010-05-28T07:38:06Z</dcterms:modified>
</cp:coreProperties>
</file>