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060" autoAdjust="0"/>
  </p:normalViewPr>
  <p:slideViewPr>
    <p:cSldViewPr snapToGrid="0">
      <p:cViewPr>
        <p:scale>
          <a:sx n="66" d="100"/>
          <a:sy n="66" d="100"/>
        </p:scale>
        <p:origin x="1330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54573-B544-4AA9-AF2F-0202B1D657D8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27B5-1F5D-472D-9706-8E499941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05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54573-B544-4AA9-AF2F-0202B1D657D8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27B5-1F5D-472D-9706-8E499941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18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54573-B544-4AA9-AF2F-0202B1D657D8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27B5-1F5D-472D-9706-8E499941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862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54573-B544-4AA9-AF2F-0202B1D657D8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27B5-1F5D-472D-9706-8E499941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98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54573-B544-4AA9-AF2F-0202B1D657D8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27B5-1F5D-472D-9706-8E499941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4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54573-B544-4AA9-AF2F-0202B1D657D8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27B5-1F5D-472D-9706-8E499941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61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54573-B544-4AA9-AF2F-0202B1D657D8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27B5-1F5D-472D-9706-8E499941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15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54573-B544-4AA9-AF2F-0202B1D657D8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27B5-1F5D-472D-9706-8E499941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180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54573-B544-4AA9-AF2F-0202B1D657D8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27B5-1F5D-472D-9706-8E499941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50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54573-B544-4AA9-AF2F-0202B1D657D8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27B5-1F5D-472D-9706-8E499941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733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54573-B544-4AA9-AF2F-0202B1D657D8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A227B5-1F5D-472D-9706-8E499941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26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54573-B544-4AA9-AF2F-0202B1D657D8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227B5-1F5D-472D-9706-8E499941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431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Student-ID</a:t>
            </a:r>
          </a:p>
          <a:p>
            <a:r>
              <a:rPr lang="en-US" dirty="0" smtClean="0"/>
              <a:t>Course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822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Conclusion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US" dirty="0" smtClean="0"/>
              <a:t>he dashboard shows how the company, Green Wheels Ltd., is performing in its sales and customer behavior and sustainable environment (Power BI, 2024).</a:t>
            </a:r>
          </a:p>
          <a:p>
            <a:r>
              <a:rPr lang="en-US" dirty="0" smtClean="0"/>
              <a:t>The company can perform a data-driven decision using trends in sales, TCO, and segmentation.</a:t>
            </a:r>
          </a:p>
          <a:p>
            <a:r>
              <a:rPr lang="en-US" dirty="0" smtClean="0"/>
              <a:t>It suggest results such as Petrol Vehicles are most widely used and January contains maximum sales. KPI produces decisions about different behaviors of customer segmentation.</a:t>
            </a:r>
          </a:p>
          <a:p>
            <a:r>
              <a:rPr lang="en-US" dirty="0" err="1" smtClean="0"/>
              <a:t>PowerBi</a:t>
            </a:r>
            <a:r>
              <a:rPr lang="en-US" dirty="0" smtClean="0"/>
              <a:t> supports the company to do optional filters and </a:t>
            </a:r>
            <a:r>
              <a:rPr lang="en-US" dirty="0" err="1" smtClean="0"/>
              <a:t>prduce</a:t>
            </a:r>
            <a:r>
              <a:rPr lang="en-US" dirty="0" smtClean="0"/>
              <a:t> insights (Altdorf, 2024).</a:t>
            </a:r>
          </a:p>
        </p:txBody>
      </p:sp>
    </p:spTree>
    <p:extLst>
      <p:ext uri="{BB962C8B-B14F-4D97-AF65-F5344CB8AC3E}">
        <p14:creationId xmlns:p14="http://schemas.microsoft.com/office/powerpoint/2010/main" val="387920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References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Brandt, S. and Brandt, S., 1998. </a:t>
            </a:r>
            <a:r>
              <a:rPr lang="en-US" i="1" dirty="0"/>
              <a:t>Data analysis</a:t>
            </a:r>
            <a:r>
              <a:rPr lang="en-US" dirty="0"/>
              <a:t>. </a:t>
            </a:r>
            <a:r>
              <a:rPr lang="en-US" dirty="0" smtClean="0"/>
              <a:t>Springer-</a:t>
            </a:r>
            <a:r>
              <a:rPr lang="en-US" dirty="0" err="1" smtClean="0"/>
              <a:t>Verlag</a:t>
            </a:r>
            <a:r>
              <a:rPr lang="en-US" dirty="0" smtClean="0"/>
              <a:t>.</a:t>
            </a:r>
          </a:p>
          <a:p>
            <a:r>
              <a:rPr lang="en-US" dirty="0" smtClean="0"/>
              <a:t>Seamark</a:t>
            </a:r>
            <a:r>
              <a:rPr lang="en-US" dirty="0"/>
              <a:t>, P., 2018. </a:t>
            </a:r>
            <a:r>
              <a:rPr lang="en-US" i="1" dirty="0"/>
              <a:t>Beginning DAX with Power BI: The SQL Pro’s Guide to Better Business Intelligence</a:t>
            </a:r>
            <a:r>
              <a:rPr lang="en-US" dirty="0"/>
              <a:t>. </a:t>
            </a:r>
            <a:r>
              <a:rPr lang="en-US" dirty="0" err="1" smtClean="0"/>
              <a:t>Apress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Power</a:t>
            </a:r>
            <a:r>
              <a:rPr lang="en-US" dirty="0"/>
              <a:t>, B.I., 2024. </a:t>
            </a:r>
            <a:r>
              <a:rPr lang="en-US" i="1" dirty="0"/>
              <a:t>Power BI</a:t>
            </a:r>
            <a:r>
              <a:rPr lang="en-US" dirty="0"/>
              <a:t> [</a:t>
            </a:r>
            <a:r>
              <a:rPr lang="en-US" dirty="0" smtClean="0"/>
              <a:t>online]</a:t>
            </a:r>
          </a:p>
          <a:p>
            <a:r>
              <a:rPr lang="en-US" dirty="0" smtClean="0"/>
              <a:t>Altdorf</a:t>
            </a:r>
            <a:r>
              <a:rPr lang="en-US" dirty="0"/>
              <a:t>, A., 2024. Operational Work Management with Data &amp; Management Reporting: Utilizing Power BI Reporting and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4128519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This Power BI dashboard is investigating the performance of Green Wheels Ltd. in terms of sales and environmental </a:t>
            </a:r>
            <a:r>
              <a:rPr lang="en-US" sz="2400" dirty="0" smtClean="0"/>
              <a:t>impact (Brandt &amp; Brandt, 1998). </a:t>
            </a:r>
          </a:p>
          <a:p>
            <a:pPr marL="0" indent="0">
              <a:buNone/>
            </a:pPr>
            <a:r>
              <a:rPr lang="en-US" sz="2400" dirty="0" smtClean="0"/>
              <a:t>It </a:t>
            </a:r>
            <a:r>
              <a:rPr lang="en-US" sz="2400" dirty="0"/>
              <a:t>addresses 4 of main performance indicators (KPIs</a:t>
            </a:r>
            <a:r>
              <a:rPr lang="en-US" sz="2400" dirty="0" smtClean="0"/>
              <a:t>) and other company details:</a:t>
            </a:r>
          </a:p>
          <a:p>
            <a:r>
              <a:rPr lang="en-US" sz="2400" dirty="0" smtClean="0"/>
              <a:t>Sustainability</a:t>
            </a:r>
          </a:p>
          <a:p>
            <a:r>
              <a:rPr lang="en-US" sz="2400" dirty="0" smtClean="0"/>
              <a:t>Sales revenue</a:t>
            </a:r>
          </a:p>
          <a:p>
            <a:r>
              <a:rPr lang="en-US" sz="2400" dirty="0" smtClean="0"/>
              <a:t>Vehicle Total Cost of Ownership</a:t>
            </a:r>
          </a:p>
          <a:p>
            <a:r>
              <a:rPr lang="en-US" sz="2400" dirty="0" smtClean="0"/>
              <a:t>Customer Segmentation</a:t>
            </a:r>
          </a:p>
          <a:p>
            <a:endParaRPr lang="en-US" sz="2400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28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83577"/>
            <a:ext cx="5181600" cy="5693386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VEHICLE TYPE SHARE</a:t>
            </a:r>
          </a:p>
          <a:p>
            <a:pPr marL="0" indent="0" algn="ctr">
              <a:buNone/>
            </a:pPr>
            <a:r>
              <a:rPr lang="en-US" sz="2400" dirty="0" smtClean="0"/>
              <a:t>A pie chart that shows by percentage how many vehicles of each type (Petrol, Diesel, or Electric) have been sold.</a:t>
            </a:r>
          </a:p>
          <a:p>
            <a:pPr marL="0" indent="0" algn="ctr">
              <a:buNone/>
            </a:pPr>
            <a:r>
              <a:rPr lang="en-US" sz="2400" dirty="0" smtClean="0"/>
              <a:t>Highlights Adoption rate of Petrol Vehicle (EV) with respect to others.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83577"/>
            <a:ext cx="5181600" cy="5693386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Customer </a:t>
            </a:r>
            <a:r>
              <a:rPr lang="en-US" b="1" dirty="0"/>
              <a:t>Count by Gender </a:t>
            </a:r>
            <a:endParaRPr lang="en-US" b="1" dirty="0" smtClean="0"/>
          </a:p>
          <a:p>
            <a:pPr marL="0" indent="0" algn="ctr">
              <a:buNone/>
            </a:pPr>
            <a:r>
              <a:rPr lang="en-US" sz="2400" dirty="0" smtClean="0"/>
              <a:t>A donut chart to show the distribution of customers according to their gender.</a:t>
            </a:r>
          </a:p>
          <a:p>
            <a:pPr marL="0" indent="0" algn="ctr">
              <a:buNone/>
            </a:pPr>
            <a:r>
              <a:rPr lang="en-US" sz="2400" dirty="0" smtClean="0"/>
              <a:t>Assists in determining which campaigns to target towards the male or the female audiences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439" y="2954215"/>
            <a:ext cx="4397121" cy="32227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111" y="2954215"/>
            <a:ext cx="3901778" cy="360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236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CO2 Emission (g/km)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Shows an estimated total CO 2 emissions by all the sold vehicles.</a:t>
            </a:r>
          </a:p>
          <a:p>
            <a:r>
              <a:rPr lang="en-US" dirty="0" smtClean="0"/>
              <a:t>Gives a first hand measure of the effect to the environment.</a:t>
            </a:r>
          </a:p>
          <a:p>
            <a:r>
              <a:rPr lang="en-US" dirty="0" smtClean="0"/>
              <a:t>It supports in sustainability reporting and compliance.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892" y="3564437"/>
            <a:ext cx="2575783" cy="20804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037" y="3564437"/>
            <a:ext cx="2720576" cy="224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10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Customer Vehicle Preferences by Gender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Discloses gender segment of buying behavior.</a:t>
            </a:r>
          </a:p>
          <a:p>
            <a:r>
              <a:rPr lang="en-US" dirty="0" smtClean="0"/>
              <a:t>Supports product placement and customization procedures.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Breaks down total units sold by gender and vehicle type.</a:t>
            </a:r>
          </a:p>
          <a:p>
            <a:r>
              <a:rPr lang="en-US" dirty="0" smtClean="0"/>
              <a:t>Supports as a powerful KPI in identifying dominant customer.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505" y="3890396"/>
            <a:ext cx="2872989" cy="22023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8436" y="3890396"/>
            <a:ext cx="2629128" cy="206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08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Sales Revenue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KPI monitors the revenues earned as a result of selling vehicles (Q1 2023).</a:t>
            </a:r>
          </a:p>
          <a:p>
            <a:r>
              <a:rPr lang="en-US" dirty="0"/>
              <a:t>Assists in watching the financial wellbeing of the corporation</a:t>
            </a:r>
            <a:r>
              <a:rPr lang="en-US" dirty="0" smtClean="0"/>
              <a:t>.</a:t>
            </a:r>
          </a:p>
          <a:p>
            <a:r>
              <a:rPr lang="en-US" dirty="0"/>
              <a:t>Instructs sales strategy, budgeting and </a:t>
            </a:r>
            <a:r>
              <a:rPr lang="en-US" dirty="0" smtClean="0"/>
              <a:t>forecasting.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071" y="3928868"/>
            <a:ext cx="3381857" cy="224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3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Units Sold and Total Cost of Ownership Overview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Vehicle Total Cost of Ownership</a:t>
            </a:r>
          </a:p>
          <a:p>
            <a:r>
              <a:rPr lang="en-US" sz="2400" dirty="0" smtClean="0"/>
              <a:t>Calculated by combining the selling price and considered 5-year maintenance expenditure using DAX (Seamark, 2018).		</a:t>
            </a:r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Units Sold by Sales Representative</a:t>
            </a:r>
          </a:p>
          <a:p>
            <a:r>
              <a:rPr lang="en-US" sz="2400" dirty="0" smtClean="0"/>
              <a:t>Shows the number of cars that each Sales Rep have sold overall.</a:t>
            </a:r>
          </a:p>
          <a:p>
            <a:r>
              <a:rPr lang="en-US" sz="2400" dirty="0" smtClean="0"/>
              <a:t>Provides an obvious contrast of the rep performance of Q1 2023.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777" y="3657600"/>
            <a:ext cx="3117717" cy="23394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105" y="3784922"/>
            <a:ext cx="2884407" cy="220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97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Customer Segmentation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Customer Segmentation is a powerful </a:t>
            </a:r>
            <a:r>
              <a:rPr lang="en-US" sz="2400" dirty="0"/>
              <a:t>K</a:t>
            </a:r>
            <a:r>
              <a:rPr lang="en-US" sz="2400" dirty="0" smtClean="0"/>
              <a:t>PI to analyze behavior of customers.</a:t>
            </a:r>
          </a:p>
          <a:p>
            <a:r>
              <a:rPr lang="en-US" sz="2400" dirty="0" smtClean="0"/>
              <a:t>It analyzes customers based on location and gender.</a:t>
            </a:r>
          </a:p>
          <a:p>
            <a:r>
              <a:rPr lang="en-US" sz="2400" dirty="0" smtClean="0"/>
              <a:t>With the help of map chart we have analyzed customer count by location.</a:t>
            </a:r>
          </a:p>
          <a:p>
            <a:r>
              <a:rPr lang="en-US" sz="2400" dirty="0" smtClean="0"/>
              <a:t>A stacked column chart shows units sold  by gender.</a:t>
            </a:r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430" y="3778029"/>
            <a:ext cx="3173463" cy="23989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949" y="3778029"/>
            <a:ext cx="2808752" cy="239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43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Daily Sales Volume and Monthly Revenue Trends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Units Sold By Day</a:t>
            </a:r>
          </a:p>
          <a:p>
            <a:r>
              <a:rPr lang="en-US" dirty="0" smtClean="0"/>
              <a:t>This number of units sold on a daily basis with the busy and the slow days indicated.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Sales Revenue by Month Year</a:t>
            </a:r>
          </a:p>
          <a:p>
            <a:r>
              <a:rPr lang="en-US" dirty="0" smtClean="0"/>
              <a:t>The line chart tracks total sales revenue per month, showing broader financial performance.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3158" y="3774793"/>
            <a:ext cx="3051683" cy="22252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878" y="3782414"/>
            <a:ext cx="3055717" cy="221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057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569</Words>
  <Application>Microsoft Office PowerPoint</Application>
  <PresentationFormat>Widescreen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NAME</vt:lpstr>
      <vt:lpstr>INTRODUCTION</vt:lpstr>
      <vt:lpstr>PowerPoint Presentation</vt:lpstr>
      <vt:lpstr>CO2 Emission (g/km)</vt:lpstr>
      <vt:lpstr>Customer Vehicle Preferences by Gender</vt:lpstr>
      <vt:lpstr>Sales Revenue</vt:lpstr>
      <vt:lpstr>Units Sold and Total Cost of Ownership Overview</vt:lpstr>
      <vt:lpstr>Customer Segmentation</vt:lpstr>
      <vt:lpstr>Daily Sales Volume and Monthly Revenue Trends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</dc:title>
  <dc:creator>M. Umair Shaikh</dc:creator>
  <cp:lastModifiedBy>M. Umair Shaikh</cp:lastModifiedBy>
  <cp:revision>8</cp:revision>
  <dcterms:created xsi:type="dcterms:W3CDTF">2025-06-19T08:35:41Z</dcterms:created>
  <dcterms:modified xsi:type="dcterms:W3CDTF">2025-06-19T09:57:02Z</dcterms:modified>
</cp:coreProperties>
</file>