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008EA0-08AE-48B5-B606-598ECACB6678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Ubuntu"/>
              </a:rPr>
              <a:t>LokiJS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Javascript In-Memory Database</a:t>
            </a:r>
            <a:endParaRPr/>
          </a:p>
          <a:p>
            <a:pPr algn="ctr"/>
            <a:endParaRPr/>
          </a:p>
          <a:p>
            <a:pPr algn="ctr"/>
            <a:r>
              <a:rPr lang="en-IE" sz="3200">
                <a:latin typeface="Arial"/>
              </a:rPr>
              <a:t>@tech_fort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Fluent API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You can resort to functions to obtain your data by leveraging the built-in ResultSet class: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doctors.chain()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.find({ doctor: { '$gte': 9 }})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.where(function (obj) { return obj.name.indexOf(“t”) != -1; })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.simplesort(“name”)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.data(); // this exposes the data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Dynamic Views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Views hold references to filtered data to optmize search even further (avoiding to scan the entire collection).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Thet maintain freshness of query results optimally as they are notified of data inserts, updates and deletes</a:t>
            </a:r>
            <a:r>
              <a:rPr lang="en-IE" sz="3200">
                <a:latin typeface="Courier 10 Pitch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var view = doctors.addDynamicView(“latestDoctors”);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view.applyFind({ doctor: { '$gte': 8}});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view.applySort(function (a, b)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return a.doctor &lt; b.doctor;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// inspect the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console.log(view.data());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Persistence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Loki now supports three primary persistence methods : filesystem (Node), localStorage (cordova/browser), and indexedDB (cordova/browser)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 new persistence adapter interface allows for interoperability with other popular and/or custom data stores.  Community members can develop and submit adapters for popular datastores and submit a pull request to share them.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Autosave/Autoload capabilities exist for you to optionally utilize for automating and bootstrapping persistence.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IndexedDB Support for browsers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Loki now implements an indexedDB App/Key/Value Catalog, implemented using the new persistence adapter interface.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catalog can contain as many databases as your storage quota allows, organized by application.  This allows grouping, listing and querying the catalog of databases by 'application' groups.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Loki's indexedDB adapter supports console use for easily managing your catalog from a browser console.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 collection operations (insert, update, delete) for document-oriented maintenance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 collection operations (find, where) for optimal query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 resultset with fluent-like syntax for defining complex query-oriented pipelines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 dynamic view for defining views which inherit the resultset pipeline, yet avoid needing to requery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RoadMap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MRU cache / Key-value store option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TCP and HTTP Wrappers to enable running LokiJS on dedicated (virtual) machines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Horizontal scaling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MongoDB API subset compatibility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Links: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IE" sz="3200">
                <a:latin typeface="Arial"/>
              </a:rPr>
              <a:t>Web: </a:t>
            </a:r>
            <a:r>
              <a:rPr lang="en-IE" sz="3200">
                <a:latin typeface="Arial"/>
              </a:rPr>
              <a:t>http://lokijs.org</a:t>
            </a:r>
            <a:endParaRPr/>
          </a:p>
          <a:p>
            <a:pPr algn="ctr"/>
            <a:r>
              <a:rPr lang="en-IE" sz="3200">
                <a:latin typeface="Arial"/>
              </a:rPr>
              <a:t>Github: </a:t>
            </a:r>
            <a:r>
              <a:rPr lang="en-IE" sz="3200">
                <a:latin typeface="Arial"/>
              </a:rPr>
              <a:t>https://github.com/techfort/LokiJS</a:t>
            </a:r>
            <a:endParaRPr/>
          </a:p>
          <a:p>
            <a:pPr algn="ctr"/>
            <a:r>
              <a:rPr lang="en-IE" sz="3200">
                <a:latin typeface="Arial"/>
              </a:rPr>
              <a:t>Contributors:</a:t>
            </a:r>
            <a:endParaRPr/>
          </a:p>
          <a:p>
            <a:pPr algn="ctr"/>
            <a:r>
              <a:rPr lang="en-IE" sz="3200">
                <a:latin typeface="Arial"/>
              </a:rPr>
              <a:t>Joe Minichino</a:t>
            </a:r>
            <a:endParaRPr/>
          </a:p>
          <a:p>
            <a:pPr algn="ctr"/>
            <a:r>
              <a:rPr lang="en-IE" sz="3200">
                <a:latin typeface="Arial"/>
              </a:rPr>
              <a:t>Dave Easterday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IE" sz="3200">
                <a:latin typeface="Arial"/>
              </a:rPr>
              <a:t>@tech_fort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??? WHAT ???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5760" y="1768680"/>
            <a:ext cx="70074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WHY?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In-memory is faster than I/O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SQLite is great but there is no NoSQL / document-oriented equivalent of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SQLite is cumbersome in a mobile / embedded context (who can be bothered with SQL in a mobile app?)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Phonegap and Node-Webkit apps would benefit from a javascript database where data is plain javascript objects, and persisted on disk as JSON.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Traditional databases rely on platform libraries which impose portability contraints and version conflicts. Data is frequently 'locked-in'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For many applications NoSql is a far more preferable and better performing approach than relational data when working with complex object stores which are built for consumption.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Enter Loki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LokiJS is compatible with browser and node.js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Persistence to disk on inserts/updates/deletes (in node.js, node-webkit and cordova environments)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Available on bower and npm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Extremely low footprint - 28KB uncompressed!!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Supports indexing, and uses Binary Search for search granting fast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NoSQL jargon: documents, collections, map, 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Compatibility: dependency free, native, pure javascript runs across many js environments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Portablility : entire database state can be serialized as a single entity to be restored in an identical state or transferred across environments as a single JSON entity.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Performs better than similar products (NeDB, TaffyDB, PouchDB etc.), and it's much smaller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Sample Usage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var loki = require('lokijs'),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db = new loki('demo.json'),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  </a:t>
            </a:r>
            <a:r>
              <a:rPr lang="en-IE" sz="3200">
                <a:latin typeface="Courier 10 Pitch"/>
              </a:rPr>
              <a:t>doctors;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 = db.addCollection('doctors', { indices: ['name']});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doctors.insert({ name: 'David Tennant', doctor: 10});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doctors.insert({ name: 'Matt Smith', doctor: 11});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doctors.insert({ name: 'Peter Capaldi', doctor: 12});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Updates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Updates are optional. LokiJS holds references to objects so there's no need to update an object. However, update(obj) can be called to force re-indexing of collections.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Querying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Querying is quite intuitive: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doctors.get(index);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doctors.find({ doctors: 10});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Courier 10 Pitch"/>
              </a:rPr>
              <a:t>doctors.find({ doctors: { '$gte' : 9}});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Querying (Mongo Style)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Mongo style queries will benefit from access to index optimizations.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Declarative query definition via a query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Current supported operators include $eq, $gt, $gte, $lt, $lte, $ne, $regex, $in, $contains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Supports dot notation for deep querying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Querying (Javascript views)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Means of specifying complex 'edge case' query filters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Write your own javascript filter function which can be anonymous or persisted with a name as a view.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Has access to the entire (possibly hierarchical) document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Used for chained queries and dynamic views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Worse performance / cant be serialized (need to be reattach to dynview on load)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