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3095dc6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3095dc6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3095dc6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3095dc6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3095dc64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3095dc64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3095dc64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3095dc64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3095dc64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3095dc64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3095dc64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3095dc64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3095dc64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3095dc64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네트워크 최신기술 프로젝트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스마트 컨트랙트를 이용한 투표시스템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32"/>
              <a:t>20191649 이진호</a:t>
            </a:r>
            <a:endParaRPr b="1" sz="173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파일구성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스마트컨트랙트 기능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PollSystem.sol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Poll.sol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사용 가이드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파일구성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이진</a:t>
            </a:r>
            <a:r>
              <a:rPr lang="ko"/>
              <a:t>호.html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	메인 웹페이지 -&gt; PollSystem.sol을 테스트네트워크에 배포 후 주소를 입력해야함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	42번 줄의 주소 설정이 필수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poll_system_abi.js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	투표들을 관리하는 스마트컨트랙트 기능을 담는 abi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poll_bytecode.js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	투표 스마트컨트랙트를 생성하는 bytecode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poll_abi.js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	투표 스마트컨트랙트 기능을 담는 abi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스마트컨트랙트 기능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     PollSystem.sol								        Poll.sol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750" y="1799600"/>
            <a:ext cx="1786400" cy="29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9075" y="1799600"/>
            <a:ext cx="1786400" cy="3159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1275" y="1799597"/>
            <a:ext cx="2107428" cy="29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스마트컨트랙트 기능 - PollSystem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createPoll (address)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만들어진 투표 주소를 입력받아 시스템에 등록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invitePoll (address, address[])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투표 주소와 사용자 주소 리스트를 입력받아 투표에 초대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register(userinfo)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사용자 정보를 입력받아 투표 시스템에 등록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getUserCreatedPollList()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사용자가 만든 투표들 반환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getUserInfo()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사용자 정보 반환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getUserInvitedPollList()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사용자가 초대되어진 투표들 반환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스마트컨트랙트 기능 - PollSystem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addAmount()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투표에 이더리움 예치 (단위 Wei)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addOption(option[])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투표에 선택 옵션 추가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addVoter(address[])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투표에 투표자 주소 리스트를 입력받아 추가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closePoll()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투표 종료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deleteVoter(address[])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투표자 제거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deleteOption(uint256[])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옵션 제거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setDescription(string)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투표 설명 변경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setTitle(string)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투표 타이틀 변경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setWeiPerVoter(uint256)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투표자가 받을 Wei양 변경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스마트컨트랙트 기능 - PollSystem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startPoll()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투표 시작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vote(uint256)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투표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getAmount()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에치된 Wei양 반환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getBanState(address)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투표자가 밴 상태인지 확인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getInfo()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투표 정보 반환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getOptions()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투표 옵션 상태 반환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getOwner()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스마트컨트랙트 생성자 주소 반환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getVoterNum()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투표자 수 반환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getVoterAddress()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투표자 주소들 반환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getVoterState(address)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투표자 상태 반환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 가이드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https://youtu.be/VFNVKDADwVQ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