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>
        <p:scale>
          <a:sx n="75" d="100"/>
          <a:sy n="75" d="100"/>
        </p:scale>
        <p:origin x="192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F0F2F-1596-46D2-9845-E5FD84FC8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040301-4724-42BF-A5F7-834F26E0F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8CBFB-9007-4D6A-B503-6F13F25C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FF1AB3-3468-41BA-8F7B-AF3883FF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8C60D-CB48-421C-91EA-72F44CB5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93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5670-3E4D-45FD-B3C6-4F004477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094256-10E7-4B98-B41D-B6BB7D75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2C7E6-9101-4D5B-9D7B-050C8A03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54652-B85B-4FDF-9020-DCE6BB73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07515E-F881-4BA8-BE60-5B30466D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18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FDDFA4-A3C0-4D09-B3EA-25A634392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2A87FE-D0E6-438B-8075-91BC1052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A0BEA-AF33-41C0-9830-33C3AED0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91402-96B4-4E39-A6C3-56F6092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006D3-9A62-4F9B-9EF5-12D4941D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3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2B95-E701-4F5B-890D-7C94234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C0D1D-E666-442E-8066-FD35E1F8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96BF8-EF6D-425D-808F-9F87F794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C2D17-B174-48CD-8D84-1DD6FDB7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8B71D8-D230-40A8-900B-64B6E7D0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38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25B7-999F-4CB0-8CD5-F91D5E6A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406707-CF32-4241-A582-B20071CC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57A26-6373-48EC-9730-58647357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557A39-D4C7-4079-BC85-D211CAF7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555DC-ADC2-4700-9610-DA9AC1A6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58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42182-72E9-4A0B-B075-6E439ABA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AECAE-A351-42FF-BFBA-58DC2FD5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3463EC-2FB2-4D43-A1A1-C638DBEAD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9FE09-3807-4357-931E-CE082E00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146A38-1BF5-4590-A298-7F9D50D2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C2476D-D37B-45E0-8515-35B3826B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484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1FB6-5E5F-4EC4-B425-DEA66FF1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1EA412-635A-4B9E-B33B-6D9F74C4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54B943-2C07-4235-A4D1-117E00A25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34E718-5933-4343-BC22-969979B2C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8C8A35-C5E2-4EEC-ACD9-B59E0C469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680B17-6EE5-4F1D-B787-E4824BB2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73DD3E-8C45-4848-9B7A-A5BC3C96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121D48-CA58-4A53-B717-2D560EA1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39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18EF1-51BE-49E9-9C1D-D8B4F710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D1F9D9-E64E-4721-8C8A-9A90A8B8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D1F459-7BAC-49D0-9F26-8E2DE27B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AA866E-53D4-40A4-AE8D-FDCFCD8C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1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DFF78C-EC06-4B64-9B84-6136925E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C2E141-BF78-42F5-A251-3233A5BD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0E5B87-6805-4E90-B979-BD816D19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58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0801A-0765-4E18-8E7A-3ECCABC8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80314-782C-4E15-BC42-B4514C5A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5DA84-EA4E-4E8F-8DEB-7A5009AF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D4FEF-7536-4955-B1F2-043B34AC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30CF63-E92E-4C0E-B122-6D93BFD6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7D794-4C9D-49F2-BC63-2172F284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32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BCB82-2EEA-45DC-A276-CACC331D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24E7E2-2029-4056-90D9-311D7CBD9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A3B621-CB7A-4042-AC0D-A465515DB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EC4BC2-1956-448D-94AB-22587DC7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C68678-2F85-4E56-B350-42E590C7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8EA8E0-316D-4E9A-9866-3BE21CC1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74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0973E8-E8DC-4D57-88A1-865EAE31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5B832D-8EF1-4B77-9ECA-6ECD1896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1BC564-9D10-4994-A3C5-FA4D3D7FE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1F06-09A3-42B5-9178-3F6783FE8B92}" type="datetimeFigureOut">
              <a:rPr lang="es-MX" smtClean="0"/>
              <a:t>20/10/2020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30827-ADFF-4741-A7D2-5764907F4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3393F-2AFA-48BD-A292-C1B69DC54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8F2B-B42B-4258-8D67-6AD5A2F828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49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0F54C-2542-41B0-AAC4-2648E247E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tserrat ExtraBold" panose="00000900000000000000" pitchFamily="50" charset="0"/>
              </a:rPr>
              <a:t>Práctica 5 y 6</a:t>
            </a:r>
            <a:r>
              <a:rPr lang="en-US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.</a:t>
            </a:r>
            <a:endParaRPr lang="es-MX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F0033-9F9A-426A-AA2D-134FB5876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Montserrat ExtraBold" panose="00000900000000000000" pitchFamily="50" charset="0"/>
              </a:rPr>
              <a:t>Jorge Flores</a:t>
            </a:r>
            <a:endParaRPr lang="es-MX" dirty="0">
              <a:solidFill>
                <a:srgbClr val="92D050"/>
              </a:solidFill>
              <a:latin typeface="Montserrat ExtraBold" panose="000009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6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95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EFD2-2B71-48D6-99AC-53B3F8B1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ExtraBold" panose="00000900000000000000" pitchFamily="50" charset="0"/>
              </a:rPr>
              <a:t>Práctica 5: Hospital DB / ER</a:t>
            </a:r>
            <a:r>
              <a:rPr lang="en-US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.</a:t>
            </a:r>
            <a:endParaRPr lang="es-MX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6D52FC6-0B4E-4E3F-8322-01A599D4B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1530350"/>
            <a:ext cx="73437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4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EFD2-2B71-48D6-99AC-53B3F8B1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ExtraBold" panose="00000900000000000000" pitchFamily="50" charset="0"/>
              </a:rPr>
              <a:t>Práctica 5: Hospital DB / MR</a:t>
            </a:r>
            <a:r>
              <a:rPr lang="en-US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.</a:t>
            </a:r>
            <a:endParaRPr lang="es-MX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122037-3104-4236-96AA-E2AA43BEF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88"/>
          <a:stretch/>
        </p:blipFill>
        <p:spPr>
          <a:xfrm>
            <a:off x="1677766" y="2055723"/>
            <a:ext cx="8836467" cy="34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EFD2-2B71-48D6-99AC-53B3F8B1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ExtraBold" panose="00000900000000000000" pitchFamily="50" charset="0"/>
              </a:rPr>
              <a:t>Práctica 5: Hospital DB / </a:t>
            </a:r>
            <a:r>
              <a:rPr lang="en-US" dirty="0" err="1">
                <a:latin typeface="Montserrat ExtraBold" panose="00000900000000000000" pitchFamily="50" charset="0"/>
              </a:rPr>
              <a:t>Tablas</a:t>
            </a:r>
            <a:r>
              <a:rPr lang="en-US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.</a:t>
            </a:r>
            <a:endParaRPr lang="es-MX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520F04-85DB-4D70-B5B9-28CA946F0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7"/>
          <a:stretch/>
        </p:blipFill>
        <p:spPr>
          <a:xfrm>
            <a:off x="983287" y="1690688"/>
            <a:ext cx="10225426" cy="37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6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EFD2-2B71-48D6-99AC-53B3F8B1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54" y="197212"/>
            <a:ext cx="586304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 ExtraBold" panose="00000900000000000000" pitchFamily="50" charset="0"/>
              </a:rPr>
              <a:t>Práctica 5: </a:t>
            </a:r>
            <a:br>
              <a:rPr lang="en-US" dirty="0">
                <a:latin typeface="Montserrat ExtraBold" panose="00000900000000000000" pitchFamily="50" charset="0"/>
              </a:rPr>
            </a:br>
            <a:r>
              <a:rPr lang="en-US" dirty="0">
                <a:latin typeface="Montserrat ExtraBold" panose="00000900000000000000" pitchFamily="50" charset="0"/>
              </a:rPr>
              <a:t>Hospital DB / Script</a:t>
            </a:r>
            <a:r>
              <a:rPr lang="en-US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.</a:t>
            </a:r>
            <a:endParaRPr lang="es-MX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184DBC-CF1C-41FF-B708-79B462A2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97212"/>
            <a:ext cx="5741126" cy="645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EFD2-2B71-48D6-99AC-53B3F8B1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 ExtraBold" panose="00000900000000000000" pitchFamily="50" charset="0"/>
              </a:rPr>
              <a:t>Práctica 6: Universidad DB / ER</a:t>
            </a:r>
            <a:r>
              <a:rPr lang="en-US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.</a:t>
            </a:r>
            <a:endParaRPr lang="es-MX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1B98E74-DD99-49F0-B4F1-FF937373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87" y="1489166"/>
            <a:ext cx="4497063" cy="51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7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FDEFD2-2B71-48D6-99AC-53B3F8B1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Montserrat ExtraBold" panose="00000900000000000000" pitchFamily="50" charset="0"/>
              </a:rPr>
              <a:t>Práctica 6: Universidad DB / MR</a:t>
            </a:r>
            <a:r>
              <a:rPr lang="en-US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A5E427E-A31E-46E4-9B4A-23938775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58" y="2579445"/>
            <a:ext cx="8206235" cy="338979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9E55C1A-4DA0-4C2D-ACFB-AD3EB390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93" y="2246023"/>
            <a:ext cx="923101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0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EFD2-2B71-48D6-99AC-53B3F8B1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Montserrat ExtraBold" panose="00000900000000000000" pitchFamily="50" charset="0"/>
              </a:rPr>
              <a:t>Práctica 6: Universidad DB / </a:t>
            </a:r>
            <a:r>
              <a:rPr lang="en-US" sz="4000" dirty="0" err="1">
                <a:latin typeface="Montserrat ExtraBold" panose="00000900000000000000" pitchFamily="50" charset="0"/>
              </a:rPr>
              <a:t>Tablas</a:t>
            </a:r>
            <a:r>
              <a:rPr lang="en-US" sz="36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.</a:t>
            </a:r>
            <a:endParaRPr lang="es-MX" sz="4000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E301E4-CED5-4907-97F1-8D89FB41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27" y="1690688"/>
            <a:ext cx="7581745" cy="452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EFD2-2B71-48D6-99AC-53B3F8B1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54" y="197212"/>
            <a:ext cx="5863046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Montserrat ExtraBold" panose="00000900000000000000" pitchFamily="50" charset="0"/>
              </a:rPr>
              <a:t>Práctica 6: </a:t>
            </a:r>
            <a:br>
              <a:rPr lang="en-US" dirty="0">
                <a:latin typeface="Montserrat ExtraBold" panose="00000900000000000000" pitchFamily="50" charset="0"/>
              </a:rPr>
            </a:br>
            <a:r>
              <a:rPr lang="en-US" sz="3600" dirty="0">
                <a:latin typeface="Montserrat ExtraBold" panose="00000900000000000000" pitchFamily="50" charset="0"/>
              </a:rPr>
              <a:t>Universidad DB / Script</a:t>
            </a:r>
            <a:r>
              <a:rPr lang="en-US" sz="3600" dirty="0">
                <a:solidFill>
                  <a:schemeClr val="accent1"/>
                </a:solidFill>
                <a:latin typeface="Montserrat ExtraBold" panose="00000900000000000000" pitchFamily="50" charset="0"/>
              </a:rPr>
              <a:t>.</a:t>
            </a:r>
            <a:endParaRPr lang="es-MX" dirty="0">
              <a:solidFill>
                <a:schemeClr val="accent1"/>
              </a:solidFill>
              <a:latin typeface="Montserrat ExtraBold" panose="00000900000000000000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33AB71B-404C-4394-8A28-01E17977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1522775"/>
            <a:ext cx="5653790" cy="489383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CD1AD1A-5773-4BC3-9742-3DB85B91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18" y="973067"/>
            <a:ext cx="5548905" cy="544354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D0F7194-351A-4978-A7DE-8C48675EE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341" y="3694839"/>
            <a:ext cx="5539482" cy="14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73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 ExtraBold</vt:lpstr>
      <vt:lpstr>Tema de Office</vt:lpstr>
      <vt:lpstr>Práctica 5 y 6.</vt:lpstr>
      <vt:lpstr>Práctica 5: Hospital DB / ER.</vt:lpstr>
      <vt:lpstr>Práctica 5: Hospital DB / MR.</vt:lpstr>
      <vt:lpstr>Práctica 5: Hospital DB / Tablas.</vt:lpstr>
      <vt:lpstr>Práctica 5:  Hospital DB / Script.</vt:lpstr>
      <vt:lpstr>Práctica 6: Universidad DB / ER.</vt:lpstr>
      <vt:lpstr>Práctica 6: Universidad DB / MR.</vt:lpstr>
      <vt:lpstr>Práctica 6: Universidad DB / Tablas.</vt:lpstr>
      <vt:lpstr>Práctica 6:  Universidad DB / Script.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5 y 6.</dc:title>
  <dc:creator>Jorge Alberto</dc:creator>
  <cp:lastModifiedBy>Jorge Alberto</cp:lastModifiedBy>
  <cp:revision>5</cp:revision>
  <dcterms:created xsi:type="dcterms:W3CDTF">2020-10-20T21:47:46Z</dcterms:created>
  <dcterms:modified xsi:type="dcterms:W3CDTF">2020-10-20T22:40:43Z</dcterms:modified>
</cp:coreProperties>
</file>