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5" r:id="rId11"/>
    <p:sldId id="283" r:id="rId12"/>
    <p:sldId id="284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7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5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5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2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6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77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6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8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0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6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33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308" y="0"/>
            <a:ext cx="10659926" cy="3078032"/>
          </a:xfrm>
        </p:spPr>
        <p:txBody>
          <a:bodyPr/>
          <a:lstStyle/>
          <a:p>
            <a:r>
              <a:rPr lang="en-US" dirty="0" smtClean="0"/>
              <a:t>Introduction TO HTML &amp;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3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702" y="1191153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- Class :</a:t>
            </a:r>
            <a:endParaRPr lang="en-US" sz="4400" dirty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701" y="1722478"/>
            <a:ext cx="91440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When you have a bunch of elements that should all receive the same styling.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700" y="3069322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- </a:t>
            </a:r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Id </a:t>
            </a:r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:</a:t>
            </a:r>
            <a:endParaRPr lang="en-US" sz="4400" dirty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4701" y="3838763"/>
            <a:ext cx="91440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When you have exactly one element that should receive a certain kind of styling.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088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702" y="1168686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Class &amp; ID Selector: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702" y="1757823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- Class in HTML :</a:t>
            </a:r>
            <a:endParaRPr lang="en-US" sz="4400" dirty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702" y="2346960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&lt;….. Class=“Name”&gt;……..&lt;/…&gt;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4702" y="2936097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- Class in CSS :</a:t>
            </a:r>
            <a:endParaRPr lang="en-US" sz="4400" dirty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4701" y="3525234"/>
            <a:ext cx="81008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.Name{</a:t>
            </a:r>
          </a:p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Property </a:t>
            </a:r>
            <a:r>
              <a:rPr lang="en-US" sz="4400" dirty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: Value ;</a:t>
            </a:r>
          </a:p>
          <a:p>
            <a:r>
              <a:rPr lang="en-US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    }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06" y="1235213"/>
            <a:ext cx="51054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9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702" y="1168686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Class &amp; ID Selector: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702" y="1757823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- Id in HTML :</a:t>
            </a:r>
            <a:endParaRPr lang="en-US" sz="4400" dirty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702" y="2346960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&lt;….. id=“Name”&gt;……..&lt;/…&gt;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4702" y="2936097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- Id in CSS :</a:t>
            </a:r>
            <a:endParaRPr lang="en-US" sz="4400" dirty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4701" y="3525234"/>
            <a:ext cx="81008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#Name{</a:t>
            </a:r>
          </a:p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Property </a:t>
            </a:r>
            <a:r>
              <a:rPr lang="en-US" sz="4400" dirty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: Value ;</a:t>
            </a:r>
          </a:p>
          <a:p>
            <a:r>
              <a:rPr lang="en-US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    }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0" y="1349478"/>
            <a:ext cx="51054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4702" y="1168686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-Link tag to connect the HTML &amp; CSS files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17" y="2240387"/>
            <a:ext cx="9833824" cy="195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0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6078" y="1635331"/>
            <a:ext cx="7804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congratulations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1527" y="3526379"/>
            <a:ext cx="8577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You finished the first part of this course</a:t>
            </a:r>
            <a:endParaRPr lang="en-US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836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1090" y="2382590"/>
            <a:ext cx="3464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CSS</a:t>
            </a:r>
            <a:endParaRPr lang="en-US" sz="1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120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6" y="1416675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What is CSS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186" y="1967175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The main format for CSS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186" y="2736616"/>
            <a:ext cx="81008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Selector {</a:t>
            </a:r>
          </a:p>
          <a:p>
            <a:r>
              <a:rPr lang="en-US" sz="4400" dirty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   Property : Value ;</a:t>
            </a:r>
          </a:p>
          <a:p>
            <a:r>
              <a:rPr lang="en-US" sz="4400" dirty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    }</a:t>
            </a:r>
            <a:endParaRPr lang="en-US" sz="4400" dirty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943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307" y="1477778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To make the link without decoration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2247219"/>
            <a:ext cx="5663685" cy="4078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25" y="2257662"/>
            <a:ext cx="3726210" cy="18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5645" y="576257"/>
            <a:ext cx="8100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To change the color of any text including      links when hover action fired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45" y="2022807"/>
            <a:ext cx="5526172" cy="45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428" y="1039897"/>
            <a:ext cx="81008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How to make the table</a:t>
            </a:r>
          </a:p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and the button in</a:t>
            </a:r>
          </a:p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the center : 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61" y="429880"/>
            <a:ext cx="38671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307" y="1477778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First child &amp; nth-child( ) :</a:t>
            </a:r>
            <a:endParaRPr lang="en-US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0306" y="2093817"/>
            <a:ext cx="81008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1) Selector: First child{</a:t>
            </a:r>
          </a:p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                     Property </a:t>
            </a:r>
            <a:r>
              <a:rPr lang="en-US" sz="4400" dirty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: Value ;</a:t>
            </a:r>
            <a:endParaRPr lang="en-US" sz="4400" dirty="0" smtClean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                     }</a:t>
            </a:r>
            <a:endParaRPr lang="en-US" sz="4400" dirty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306" y="4062138"/>
            <a:ext cx="81008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2) Selector: nth-child(  ){</a:t>
            </a:r>
          </a:p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                     Property </a:t>
            </a:r>
            <a:r>
              <a:rPr lang="en-US" sz="4400" dirty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: Value ;</a:t>
            </a:r>
            <a:endParaRPr lang="en-US" sz="4400" dirty="0" smtClean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                     }</a:t>
            </a:r>
            <a:endParaRPr lang="en-US" sz="4400" dirty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28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307" y="1477778"/>
            <a:ext cx="810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Change whole </a:t>
            </a:r>
            <a:r>
              <a:rPr lang="en-US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page characteristics: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3594" y="2426422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*{</a:t>
            </a:r>
          </a:p>
          <a:p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Property </a:t>
            </a:r>
            <a:r>
              <a:rPr lang="en-US" sz="4400" dirty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: Value </a:t>
            </a:r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;</a:t>
            </a:r>
          </a:p>
          <a:p>
            <a:r>
              <a:rPr lang="en-US" sz="4400" dirty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}</a:t>
            </a:r>
            <a:r>
              <a:rPr lang="en-US" sz="44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</a:t>
            </a:r>
            <a:endParaRPr lang="en-US" sz="4400" dirty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740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494" y="1505671"/>
            <a:ext cx="8087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By using CSS :</a:t>
            </a:r>
          </a:p>
          <a:p>
            <a:r>
              <a:rPr lang="en-US" sz="28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1) Create a link that has :</a:t>
            </a:r>
            <a:endParaRPr lang="en-US" sz="2800" dirty="0">
              <a:solidFill>
                <a:srgbClr val="FFC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  - No under line and let the color changes when the mouse hovers it.</a:t>
            </a:r>
          </a:p>
          <a:p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 - change the font size, color and type of the font.</a:t>
            </a:r>
          </a:p>
          <a:p>
            <a:r>
              <a:rPr lang="en-US" sz="28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2) Write 4 paragraphs :</a:t>
            </a:r>
          </a:p>
          <a:p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 - Change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the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characteristics of the first paragraph and the third one </a:t>
            </a:r>
          </a:p>
          <a:p>
            <a:r>
              <a:rPr lang="en-US" sz="28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3) Create a box that has :</a:t>
            </a:r>
          </a:p>
          <a:p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 - 200 * 200 </a:t>
            </a:r>
            <a:r>
              <a:rPr lang="en-US" sz="28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px</a:t>
            </a:r>
            <a:endParaRPr lang="en-US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 - background color is gray.</a:t>
            </a:r>
          </a:p>
          <a:p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 - write your name inside it and make it in the center of the box.</a:t>
            </a:r>
          </a:p>
          <a:p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 - make the box in the center of the page.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494" y="837125"/>
            <a:ext cx="346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</a:t>
            </a:r>
            <a:r>
              <a:rPr lang="en-US" sz="4400" dirty="0" smtClean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Project (4) :</a:t>
            </a:r>
            <a:endParaRPr lang="en-US" sz="4400" dirty="0">
              <a:solidFill>
                <a:srgbClr val="FFFF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9234151" y="962622"/>
            <a:ext cx="1880316" cy="18803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30 minutes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22715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388</TotalTime>
  <Words>348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Adobe Arabic</vt:lpstr>
      <vt:lpstr>Arial</vt:lpstr>
      <vt:lpstr>Tw Cen MT</vt:lpstr>
      <vt:lpstr>Droplet</vt:lpstr>
      <vt:lpstr>Introduction TO HTML &amp;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&amp; CSS</dc:title>
  <dc:creator>Tarek Bolad</dc:creator>
  <cp:lastModifiedBy>Tarek Bolad</cp:lastModifiedBy>
  <cp:revision>27</cp:revision>
  <dcterms:created xsi:type="dcterms:W3CDTF">2016-11-11T09:46:10Z</dcterms:created>
  <dcterms:modified xsi:type="dcterms:W3CDTF">2016-11-12T05:40:16Z</dcterms:modified>
</cp:coreProperties>
</file>