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7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5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5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2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6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77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6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0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6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3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308" y="0"/>
            <a:ext cx="10659926" cy="3078032"/>
          </a:xfrm>
        </p:spPr>
        <p:txBody>
          <a:bodyPr/>
          <a:lstStyle/>
          <a:p>
            <a:r>
              <a:rPr lang="en-US" dirty="0" smtClean="0"/>
              <a:t>Introduction TO HTML &amp;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3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</a:t>
            </a:r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Project (1) :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3" y="1902780"/>
            <a:ext cx="4999351" cy="449169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9234151" y="962622"/>
            <a:ext cx="1880316" cy="18803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15 minutes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25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Picture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0" y="2034862"/>
            <a:ext cx="10442345" cy="1369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23" y="3386947"/>
            <a:ext cx="3321222" cy="31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Link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0" y="1996226"/>
            <a:ext cx="7642162" cy="1047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0" y="3367356"/>
            <a:ext cx="5226306" cy="16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</a:t>
            </a:r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Project (2) :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3" y="248187"/>
            <a:ext cx="3940936" cy="64389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234151" y="962622"/>
            <a:ext cx="1880316" cy="18803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15 minutes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20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Table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6" y="1902780"/>
            <a:ext cx="4686233" cy="424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24" y="1902780"/>
            <a:ext cx="3784709" cy="21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786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Naming the table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18" y="1902780"/>
            <a:ext cx="577215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64" y="1902780"/>
            <a:ext cx="3534879" cy="20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0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786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Style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9400" y="1788015"/>
            <a:ext cx="6503834" cy="7694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&lt;     Style=“  ”&gt;   &lt;/   &gt;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9400" y="2442691"/>
            <a:ext cx="3786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1) font-size: </a:t>
            </a:r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12px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9400" y="3097367"/>
            <a:ext cx="4250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2) color: </a:t>
            </a:r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red OR #ffff00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9399" y="3752043"/>
            <a:ext cx="5396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3) font-family: </a:t>
            </a:r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serif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398" y="4291954"/>
            <a:ext cx="6748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4) Background-color: </a:t>
            </a:r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red OR #ffff00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9398" y="4831865"/>
            <a:ext cx="6748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5) text-align: </a:t>
            </a:r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center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95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399" y="1133339"/>
            <a:ext cx="5576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 Example for style the text :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81" y="2009976"/>
            <a:ext cx="9505950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81" y="3521767"/>
            <a:ext cx="7788096" cy="18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786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Style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9399" y="1800895"/>
            <a:ext cx="70189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-Change the width &amp; height of picture:</a:t>
            </a:r>
          </a:p>
          <a:p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99" y="2584763"/>
            <a:ext cx="9591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</a:t>
            </a:r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Project (3) :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79" y="1902780"/>
            <a:ext cx="5200382" cy="39291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234151" y="962622"/>
            <a:ext cx="1880316" cy="18803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25 minutes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46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84" y="504623"/>
            <a:ext cx="4940726" cy="61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17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786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Divion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52" y="1805724"/>
            <a:ext cx="5400129" cy="4118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33" y="1805723"/>
            <a:ext cx="3989876" cy="27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4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600" y="2434105"/>
            <a:ext cx="3464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HTML</a:t>
            </a:r>
            <a:endParaRPr lang="en-US" sz="1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120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What is HTML ?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9400" y="2213017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The main </a:t>
            </a:r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Tags of HTML </a:t>
            </a:r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4" y="3119829"/>
            <a:ext cx="2724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Title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75" y="1902780"/>
            <a:ext cx="3414576" cy="385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646" y="1902780"/>
            <a:ext cx="5012588" cy="20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1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Heading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13" y="1902780"/>
            <a:ext cx="8345182" cy="116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9399" y="3448450"/>
            <a:ext cx="4868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&lt;h1&gt;, ……… </a:t>
            </a:r>
            <a:r>
              <a:rPr lang="en-US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&lt;</a:t>
            </a:r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h6&gt;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603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Paragraph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69" y="2060619"/>
            <a:ext cx="8131492" cy="11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6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Ordered List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44" y="2119380"/>
            <a:ext cx="3982988" cy="1795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84" y="2119380"/>
            <a:ext cx="4106475" cy="17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9400" y="1133339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Unordered List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999386"/>
            <a:ext cx="4268810" cy="1980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60" y="1999386"/>
            <a:ext cx="4159862" cy="19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382</TotalTime>
  <Words>142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Adobe Arabic</vt:lpstr>
      <vt:lpstr>Arial</vt:lpstr>
      <vt:lpstr>Tw Cen MT</vt:lpstr>
      <vt:lpstr>Droplet</vt:lpstr>
      <vt:lpstr>Introduction TO HTML &amp;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&amp; CSS</dc:title>
  <dc:creator>Tarek Bolad</dc:creator>
  <cp:lastModifiedBy>Tarek Bolad</cp:lastModifiedBy>
  <cp:revision>16</cp:revision>
  <dcterms:created xsi:type="dcterms:W3CDTF">2016-11-11T09:46:10Z</dcterms:created>
  <dcterms:modified xsi:type="dcterms:W3CDTF">2016-11-11T16:12:17Z</dcterms:modified>
</cp:coreProperties>
</file>