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8" r:id="rId4"/>
    <p:sldId id="273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BD2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24"/>
  </p:normalViewPr>
  <p:slideViewPr>
    <p:cSldViewPr snapToGrid="0" snapToObjects="1">
      <p:cViewPr>
        <p:scale>
          <a:sx n="100" d="100"/>
          <a:sy n="100" d="100"/>
        </p:scale>
        <p:origin x="-40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E91-5938-2448-8B94-1BCA005B7CC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50B6-30BD-284C-A03E-C4A17390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72882" y="1041254"/>
            <a:ext cx="4046236" cy="4775492"/>
            <a:chOff x="3572576" y="886159"/>
            <a:chExt cx="4046236" cy="4775492"/>
          </a:xfrm>
        </p:grpSpPr>
        <p:sp>
          <p:nvSpPr>
            <p:cNvPr id="4" name="TextBox 3"/>
            <p:cNvSpPr txBox="1"/>
            <p:nvPr/>
          </p:nvSpPr>
          <p:spPr>
            <a:xfrm>
              <a:off x="3572576" y="4461322"/>
              <a:ext cx="4046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FF00"/>
                  </a:solidFill>
                </a:rPr>
                <a:t>FRONT-END</a:t>
              </a:r>
            </a:p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WEB DEVELOPMENT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007" y="886159"/>
              <a:ext cx="3389375" cy="317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6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28736" r="38100" b="154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3499" y="5093593"/>
            <a:ext cx="4685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JavaScript </a:t>
            </a:r>
            <a:r>
              <a:rPr lang="en-US" sz="4400" smtClean="0">
                <a:solidFill>
                  <a:srgbClr val="002060"/>
                </a:solidFill>
              </a:rPr>
              <a:t>&amp; JQuery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4" y="3086183"/>
            <a:ext cx="2007410" cy="20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158495"/>
            <a:ext cx="1304546" cy="1304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255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What is JavaScript?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536" y="2379972"/>
            <a:ext cx="894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JavaScript is a powerful and popular language for programming on the web</a:t>
            </a:r>
            <a:r>
              <a:rPr lang="en-US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90" y="3117596"/>
            <a:ext cx="3258820" cy="32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158495"/>
            <a:ext cx="1304546" cy="1304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22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What is JQuery?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536" y="1390397"/>
            <a:ext cx="8948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jQuery is a fast, small, and feature-rich JavaScript library. It makes things like HTML document traversal and manipulation, event handling, animation, and Ajax much simpler with an easy-to-use API that works across a multitude of browsers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Download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https</a:t>
            </a:r>
            <a:r>
              <a:rPr lang="en-US" dirty="0">
                <a:solidFill>
                  <a:srgbClr val="00B050"/>
                </a:solidFill>
              </a:rPr>
              <a:t>://</a:t>
            </a:r>
            <a:r>
              <a:rPr lang="en-US" dirty="0" err="1" smtClean="0">
                <a:solidFill>
                  <a:srgbClr val="00B050"/>
                </a:solidFill>
              </a:rPr>
              <a:t>code.jquery.com</a:t>
            </a:r>
            <a:r>
              <a:rPr lang="en-US" dirty="0" smtClean="0">
                <a:solidFill>
                  <a:srgbClr val="00B050"/>
                </a:solidFill>
              </a:rPr>
              <a:t>/jquery-3.2.1.min.js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8412" y="2988341"/>
            <a:ext cx="94620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Selector </a:t>
            </a:r>
            <a:r>
              <a:rPr lang="en-US" sz="2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Event</a:t>
            </a:r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rgbClr val="4B9BD2"/>
                </a:solidFill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rgbClr val="4B9BD2"/>
                </a:solidFill>
                <a:cs typeface="Times New Roman" panose="02020603050405020304" pitchFamily="18" charset="0"/>
              </a:rPr>
              <a:t>{}</a:t>
            </a:r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Selector</a:t>
            </a:r>
            <a:r>
              <a:rPr lang="en-US" sz="2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can be:</a:t>
            </a:r>
            <a:endParaRPr lang="en-US" sz="20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id:      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	$("#</a:t>
            </a:r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id");</a:t>
            </a:r>
          </a:p>
          <a:p>
            <a:endParaRPr lang="en-US" sz="2000" dirty="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class:  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	$(".</a:t>
            </a:r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class");</a:t>
            </a:r>
          </a:p>
          <a:p>
            <a:endParaRPr lang="en-US" sz="2000" dirty="0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tag:     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	$("</a:t>
            </a:r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body");</a:t>
            </a:r>
          </a:p>
          <a:p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           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	$("</a:t>
            </a:r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div");</a:t>
            </a:r>
          </a:p>
          <a:p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	$("</a:t>
            </a:r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");</a:t>
            </a:r>
            <a:endParaRPr lang="en-US" sz="20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6945" y="2988342"/>
            <a:ext cx="94620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Event</a:t>
            </a:r>
            <a:r>
              <a:rPr 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can be:</a:t>
            </a:r>
          </a:p>
          <a:p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.click()</a:t>
            </a:r>
          </a:p>
          <a:p>
            <a:r>
              <a:rPr 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" y="315468"/>
            <a:ext cx="990599" cy="990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2174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.Click() &amp; .hide()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811596"/>
            <a:ext cx="5754624" cy="4728046"/>
          </a:xfrm>
          <a:prstGeom prst="rect">
            <a:avLst/>
          </a:prstGeom>
        </p:spPr>
      </p:pic>
      <p:pic>
        <p:nvPicPr>
          <p:cNvPr id="8" name="clic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56832" y="2052448"/>
            <a:ext cx="5100902" cy="40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" y="315468"/>
            <a:ext cx="990599" cy="990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41" y="596043"/>
            <a:ext cx="182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.on() &amp; .CSS()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pic>
        <p:nvPicPr>
          <p:cNvPr id="2" name="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45629" y="2389632"/>
            <a:ext cx="5091955" cy="4011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2200656"/>
            <a:ext cx="5653732" cy="46451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8033" y="1368291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on()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attaches one or more event handlers for the selected elements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jQuery’s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()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method is used to set or change values of the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properties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147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Monaco" charset="0"/>
                <a:cs typeface="Monaco" charset="0"/>
              </a:rPr>
              <a:t>.animate()</a:t>
            </a:r>
            <a:endParaRPr lang="en-US" sz="2400" dirty="0">
              <a:solidFill>
                <a:schemeClr val="bg1"/>
              </a:solidFill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351" y="1464885"/>
            <a:ext cx="11309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The general usage of animate() works very similarly to the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() method: </a:t>
            </a:r>
            <a:endParaRPr lang="en-US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takes an object of properties and values to set. </a:t>
            </a:r>
            <a:endParaRPr lang="en-US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second parameter is the time it takes to animate the properties. The third is a callback function</a:t>
            </a:r>
            <a:endParaRPr lang="en-US" sz="16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" y="190711"/>
            <a:ext cx="1169819" cy="116981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1351" y="2375073"/>
            <a:ext cx="10746787" cy="4834128"/>
            <a:chOff x="553518" y="2399457"/>
            <a:chExt cx="10746787" cy="483412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18" y="2399457"/>
              <a:ext cx="5883740" cy="4834128"/>
            </a:xfrm>
            <a:prstGeom prst="rect">
              <a:avLst/>
            </a:prstGeom>
          </p:spPr>
        </p:pic>
        <p:pic>
          <p:nvPicPr>
            <p:cNvPr id="5" name="animate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6249492" y="2663258"/>
              <a:ext cx="5050813" cy="3978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12923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1104"/>
            <a:ext cx="12192000" cy="71932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41" y="596043"/>
            <a:ext cx="308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Monaco" charset="0"/>
                <a:cs typeface="Monaco" charset="0"/>
              </a:rPr>
              <a:t>hide(), show() &amp; Sliding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0729" y="1982230"/>
            <a:ext cx="8948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$(</a:t>
            </a:r>
            <a:r>
              <a:rPr lang="en-US" sz="2000" dirty="0">
                <a:solidFill>
                  <a:srgbClr val="FF0000"/>
                </a:solidFill>
              </a:rPr>
              <a:t>selector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00B0F0"/>
                </a:solidFill>
              </a:rPr>
              <a:t>hide</a:t>
            </a:r>
            <a:r>
              <a:rPr lang="en-US" sz="2000" dirty="0"/>
              <a:t>(</a:t>
            </a:r>
            <a:r>
              <a:rPr lang="en-US" sz="2000" dirty="0" err="1"/>
              <a:t>speed,callback</a:t>
            </a:r>
            <a:r>
              <a:rPr lang="en-US" sz="2000" dirty="0"/>
              <a:t>);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$(</a:t>
            </a:r>
            <a:r>
              <a:rPr lang="en-US" sz="2000" dirty="0">
                <a:solidFill>
                  <a:srgbClr val="FF0000"/>
                </a:solidFill>
              </a:rPr>
              <a:t>selector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00B0F0"/>
                </a:solidFill>
              </a:rPr>
              <a:t>show</a:t>
            </a:r>
            <a:r>
              <a:rPr lang="en-US" sz="2000" dirty="0"/>
              <a:t>(</a:t>
            </a:r>
            <a:r>
              <a:rPr lang="en-US" sz="2000" dirty="0" err="1"/>
              <a:t>speed,callback</a:t>
            </a:r>
            <a:r>
              <a:rPr lang="en-US" sz="2000" dirty="0"/>
              <a:t>);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$(</a:t>
            </a:r>
            <a:r>
              <a:rPr lang="en-US" sz="2000" dirty="0">
                <a:solidFill>
                  <a:srgbClr val="FF0000"/>
                </a:solidFill>
              </a:rPr>
              <a:t>selector</a:t>
            </a:r>
            <a:r>
              <a:rPr lang="en-US" sz="2000" dirty="0"/>
              <a:t>).</a:t>
            </a:r>
            <a:r>
              <a:rPr lang="en-US" sz="2000" dirty="0">
                <a:solidFill>
                  <a:srgbClr val="00B0F0"/>
                </a:solidFill>
              </a:rPr>
              <a:t>toggle</a:t>
            </a:r>
            <a:r>
              <a:rPr lang="en-US" sz="2000" dirty="0"/>
              <a:t>(</a:t>
            </a:r>
            <a:r>
              <a:rPr lang="en-US" sz="2000" dirty="0" err="1"/>
              <a:t>speed,callback</a:t>
            </a:r>
            <a:r>
              <a:rPr lang="en-US" sz="2000" dirty="0"/>
              <a:t>);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$(</a:t>
            </a:r>
            <a:r>
              <a:rPr lang="en-US" sz="2000" dirty="0">
                <a:solidFill>
                  <a:srgbClr val="FF0000"/>
                </a:solidFill>
              </a:rPr>
              <a:t>selector</a:t>
            </a:r>
            <a:r>
              <a:rPr lang="en-US" sz="2000" dirty="0"/>
              <a:t>).</a:t>
            </a:r>
            <a:r>
              <a:rPr lang="en-US" sz="2000" dirty="0" err="1">
                <a:solidFill>
                  <a:srgbClr val="00B0F0"/>
                </a:solidFill>
              </a:rPr>
              <a:t>slideUp</a:t>
            </a:r>
            <a:r>
              <a:rPr lang="en-US" sz="2000" dirty="0"/>
              <a:t>(</a:t>
            </a:r>
            <a:r>
              <a:rPr lang="en-US" sz="2000" dirty="0" err="1"/>
              <a:t>speed,callback</a:t>
            </a:r>
            <a:r>
              <a:rPr lang="en-US" sz="2000" dirty="0"/>
              <a:t>);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$(</a:t>
            </a:r>
            <a:r>
              <a:rPr lang="en-US" sz="2000" dirty="0">
                <a:solidFill>
                  <a:srgbClr val="FF0000"/>
                </a:solidFill>
              </a:rPr>
              <a:t>selector</a:t>
            </a:r>
            <a:r>
              <a:rPr lang="en-US" sz="2000" dirty="0"/>
              <a:t>).</a:t>
            </a:r>
            <a:r>
              <a:rPr lang="en-US" sz="2000" dirty="0" err="1">
                <a:solidFill>
                  <a:srgbClr val="00B0F0"/>
                </a:solidFill>
              </a:rPr>
              <a:t>slideDown</a:t>
            </a:r>
            <a:r>
              <a:rPr lang="en-US" sz="2000" dirty="0"/>
              <a:t>(</a:t>
            </a:r>
            <a:r>
              <a:rPr lang="en-US" sz="2000" dirty="0" err="1"/>
              <a:t>speed,callback</a:t>
            </a:r>
            <a:r>
              <a:rPr lang="en-US" sz="2000" dirty="0"/>
              <a:t>);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$(</a:t>
            </a:r>
            <a:r>
              <a:rPr lang="en-US" sz="2000" dirty="0">
                <a:solidFill>
                  <a:srgbClr val="FF0000"/>
                </a:solidFill>
              </a:rPr>
              <a:t>selector</a:t>
            </a:r>
            <a:r>
              <a:rPr lang="en-US" sz="2000" dirty="0" smtClean="0"/>
              <a:t>).</a:t>
            </a:r>
            <a:r>
              <a:rPr lang="en-US" sz="2000" dirty="0" err="1" smtClean="0">
                <a:solidFill>
                  <a:srgbClr val="00B0F0"/>
                </a:solidFill>
              </a:rPr>
              <a:t>slideToggle</a:t>
            </a:r>
            <a:r>
              <a:rPr lang="en-US" sz="2000" dirty="0" smtClean="0"/>
              <a:t>(</a:t>
            </a:r>
            <a:r>
              <a:rPr lang="en-US" sz="2000" dirty="0" err="1" smtClean="0"/>
              <a:t>speed,callback</a:t>
            </a:r>
            <a:r>
              <a:rPr lang="en-US" sz="2000" dirty="0" smtClean="0"/>
              <a:t>);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00B0F0"/>
                </a:solidFill>
              </a:rPr>
              <a:t>All of them are just shortcuts of  animate function</a:t>
            </a:r>
            <a:r>
              <a:rPr lang="en-US" sz="2000" dirty="0" smtClean="0">
                <a:solidFill>
                  <a:srgbClr val="00B0F0"/>
                </a:solidFill>
              </a:rPr>
              <a:t>.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" y="190711"/>
            <a:ext cx="1169819" cy="11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231</Words>
  <Application>Microsoft Macintosh PowerPoint</Application>
  <PresentationFormat>Widescreen</PresentationFormat>
  <Paragraphs>51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Monaco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2017-04-12T00:35:57Z</dcterms:created>
  <dcterms:modified xsi:type="dcterms:W3CDTF">2017-04-16T06:26:17Z</dcterms:modified>
</cp:coreProperties>
</file>