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69" r:id="rId3"/>
    <p:sldId id="263" r:id="rId4"/>
    <p:sldId id="267" r:id="rId5"/>
    <p:sldId id="265" r:id="rId6"/>
    <p:sldId id="258" r:id="rId7"/>
    <p:sldId id="259" r:id="rId8"/>
    <p:sldId id="257" r:id="rId9"/>
    <p:sldId id="283" r:id="rId10"/>
    <p:sldId id="260" r:id="rId11"/>
    <p:sldId id="261" r:id="rId12"/>
    <p:sldId id="281" r:id="rId13"/>
    <p:sldId id="266" r:id="rId14"/>
    <p:sldId id="270" r:id="rId15"/>
    <p:sldId id="275" r:id="rId16"/>
    <p:sldId id="278" r:id="rId17"/>
    <p:sldId id="276" r:id="rId18"/>
    <p:sldId id="279" r:id="rId19"/>
    <p:sldId id="274" r:id="rId20"/>
    <p:sldId id="273" r:id="rId21"/>
    <p:sldId id="280" r:id="rId22"/>
    <p:sldId id="277" r:id="rId23"/>
    <p:sldId id="268" r:id="rId24"/>
    <p:sldId id="28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3DC630-AC71-4D66-B9C8-F75F47A00E52}" v="355" dt="2021-05-24T20:13:58.897"/>
    <p1510:client id="{3224F407-B670-459B-8428-E42DDC68E662}" v="76" dt="2021-05-25T01:53:29.705"/>
    <p1510:client id="{8568BDAD-8BBB-4DAA-AA14-646305311D59}" v="454" dt="2021-05-26T03:30:31.162"/>
    <p1510:client id="{ACCD76D7-AB17-40C7-924E-F34BB92F83A0}" v="239" dt="2021-05-25T16:13:55.588"/>
    <p1510:client id="{C6E82D5A-620C-C348-B0BE-A0AD074D7851}" v="501" dt="2021-05-26T15:41:26.618"/>
    <p1510:client id="{F4ED3A2F-90DF-48FE-8B4B-9CE0B38989A2}" v="306" dt="2021-05-25T17:42:27.7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57"/>
    <p:restoredTop sz="96327"/>
  </p:normalViewPr>
  <p:slideViewPr>
    <p:cSldViewPr snapToGrid="0" snapToObjects="1">
      <p:cViewPr varScale="1">
        <p:scale>
          <a:sx n="164" d="100"/>
          <a:sy n="164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430B6B-0C56-4E5A-8837-BB9D0E0CD1A1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74836B5-F662-4599-9129-3F1B8B520DBA}">
      <dgm:prSet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7 Years</a:t>
          </a:r>
          <a:r>
            <a:rPr lang="en-US"/>
            <a:t> Information Security and</a:t>
          </a:r>
          <a:r>
            <a:rPr lang="en-US">
              <a:latin typeface="Century Gothic" panose="020B0502020202020204"/>
            </a:rPr>
            <a:t> 3</a:t>
          </a:r>
          <a:r>
            <a:rPr lang="en-US"/>
            <a:t> Years Information Technology Experience</a:t>
          </a:r>
        </a:p>
      </dgm:t>
    </dgm:pt>
    <dgm:pt modelId="{F20738CD-B0B3-4A80-8A8E-615A90A25A50}" type="parTrans" cxnId="{ACED3392-FA5D-465A-B8E0-8EDCECFC59FC}">
      <dgm:prSet/>
      <dgm:spPr/>
      <dgm:t>
        <a:bodyPr/>
        <a:lstStyle/>
        <a:p>
          <a:endParaRPr lang="en-US"/>
        </a:p>
      </dgm:t>
    </dgm:pt>
    <dgm:pt modelId="{0B9476D1-B852-48BD-8629-82D36B81532B}" type="sibTrans" cxnId="{ACED3392-FA5D-465A-B8E0-8EDCECFC59FC}">
      <dgm:prSet/>
      <dgm:spPr/>
      <dgm:t>
        <a:bodyPr/>
        <a:lstStyle/>
        <a:p>
          <a:endParaRPr lang="en-US"/>
        </a:p>
      </dgm:t>
    </dgm:pt>
    <dgm:pt modelId="{549484B6-FEDE-42E0-997F-619DB67AB295}">
      <dgm:prSet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Presented at multiple conferences and conducted instructor lead hands on classes</a:t>
          </a:r>
          <a:endParaRPr lang="en-US"/>
        </a:p>
      </dgm:t>
    </dgm:pt>
    <dgm:pt modelId="{E07ED439-F26A-40F9-8B6D-3527041F7027}" type="parTrans" cxnId="{F33F15A9-0F77-4EEF-AC34-DD458317A0E7}">
      <dgm:prSet/>
      <dgm:spPr/>
      <dgm:t>
        <a:bodyPr/>
        <a:lstStyle/>
        <a:p>
          <a:endParaRPr lang="en-US"/>
        </a:p>
      </dgm:t>
    </dgm:pt>
    <dgm:pt modelId="{E046B05A-3B4F-426D-81F7-37EFBDED6CC8}" type="sibTrans" cxnId="{F33F15A9-0F77-4EEF-AC34-DD458317A0E7}">
      <dgm:prSet/>
      <dgm:spPr/>
      <dgm:t>
        <a:bodyPr/>
        <a:lstStyle/>
        <a:p>
          <a:endParaRPr lang="en-US"/>
        </a:p>
      </dgm:t>
    </dgm:pt>
    <dgm:pt modelId="{449A23A2-436F-440D-B4D5-4508B4105DAB}">
      <dgm:prSet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Specializes in red teaming, advanced penetration testing, and wireless</a:t>
          </a:r>
          <a:endParaRPr lang="en-US"/>
        </a:p>
      </dgm:t>
    </dgm:pt>
    <dgm:pt modelId="{3695C2BF-0651-4E55-9A0D-756B79B4B18B}" type="parTrans" cxnId="{76D4FEFB-5C7E-456B-8465-74D110145393}">
      <dgm:prSet/>
      <dgm:spPr/>
      <dgm:t>
        <a:bodyPr/>
        <a:lstStyle/>
        <a:p>
          <a:endParaRPr lang="en-US"/>
        </a:p>
      </dgm:t>
    </dgm:pt>
    <dgm:pt modelId="{339B03AF-5C1C-4ACF-A2D9-0BAE7D4F1EA6}" type="sibTrans" cxnId="{76D4FEFB-5C7E-456B-8465-74D110145393}">
      <dgm:prSet/>
      <dgm:spPr/>
      <dgm:t>
        <a:bodyPr/>
        <a:lstStyle/>
        <a:p>
          <a:endParaRPr lang="en-US"/>
        </a:p>
      </dgm:t>
    </dgm:pt>
    <dgm:pt modelId="{2DA96D8B-1531-4B44-B41D-5BCE125B3F0C}">
      <dgm:prSet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Had previously lead a DFIR team</a:t>
          </a:r>
          <a:endParaRPr lang="en-US"/>
        </a:p>
      </dgm:t>
    </dgm:pt>
    <dgm:pt modelId="{68EE8B75-01A7-47F9-8757-2D16A0CC50BE}" type="parTrans" cxnId="{B9EA2336-D22B-4AAA-BE0D-C6C5334A63CD}">
      <dgm:prSet/>
      <dgm:spPr/>
      <dgm:t>
        <a:bodyPr/>
        <a:lstStyle/>
        <a:p>
          <a:endParaRPr lang="en-US"/>
        </a:p>
      </dgm:t>
    </dgm:pt>
    <dgm:pt modelId="{2C5F88CA-3163-4C53-929F-A6B518813F32}" type="sibTrans" cxnId="{B9EA2336-D22B-4AAA-BE0D-C6C5334A63CD}">
      <dgm:prSet/>
      <dgm:spPr/>
      <dgm:t>
        <a:bodyPr/>
        <a:lstStyle/>
        <a:p>
          <a:endParaRPr lang="en-US"/>
        </a:p>
      </dgm:t>
    </dgm:pt>
    <dgm:pt modelId="{7C835FDB-2144-2C41-B5B2-0C2370651F17}" type="pres">
      <dgm:prSet presAssocID="{7D430B6B-0C56-4E5A-8837-BB9D0E0CD1A1}" presName="linear" presStyleCnt="0">
        <dgm:presLayoutVars>
          <dgm:dir/>
          <dgm:animLvl val="lvl"/>
          <dgm:resizeHandles val="exact"/>
        </dgm:presLayoutVars>
      </dgm:prSet>
      <dgm:spPr/>
    </dgm:pt>
    <dgm:pt modelId="{BD52CDDF-B70E-554A-A0F5-886A1BF71977}" type="pres">
      <dgm:prSet presAssocID="{B74836B5-F662-4599-9129-3F1B8B520DBA}" presName="parentLin" presStyleCnt="0"/>
      <dgm:spPr/>
    </dgm:pt>
    <dgm:pt modelId="{F9C3C1FA-7592-8E46-B4F5-2F87BC9661F7}" type="pres">
      <dgm:prSet presAssocID="{B74836B5-F662-4599-9129-3F1B8B520DBA}" presName="parentLeftMargin" presStyleLbl="node1" presStyleIdx="0" presStyleCnt="4"/>
      <dgm:spPr/>
    </dgm:pt>
    <dgm:pt modelId="{F20E9308-F8A6-844E-8F87-EBDA0E40BCE0}" type="pres">
      <dgm:prSet presAssocID="{B74836B5-F662-4599-9129-3F1B8B520DB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58A7C9-E64F-8144-84F1-A3F1ACA09654}" type="pres">
      <dgm:prSet presAssocID="{B74836B5-F662-4599-9129-3F1B8B520DBA}" presName="negativeSpace" presStyleCnt="0"/>
      <dgm:spPr/>
    </dgm:pt>
    <dgm:pt modelId="{D67C831A-589F-F247-9FDF-CA0E873861AE}" type="pres">
      <dgm:prSet presAssocID="{B74836B5-F662-4599-9129-3F1B8B520DBA}" presName="childText" presStyleLbl="conFgAcc1" presStyleIdx="0" presStyleCnt="4">
        <dgm:presLayoutVars>
          <dgm:bulletEnabled val="1"/>
        </dgm:presLayoutVars>
      </dgm:prSet>
      <dgm:spPr/>
    </dgm:pt>
    <dgm:pt modelId="{BF9046CF-0FAA-D74D-9DEA-A1A5B13D5718}" type="pres">
      <dgm:prSet presAssocID="{0B9476D1-B852-48BD-8629-82D36B81532B}" presName="spaceBetweenRectangles" presStyleCnt="0"/>
      <dgm:spPr/>
    </dgm:pt>
    <dgm:pt modelId="{1F24E2CD-C863-F947-8FA2-1E2F681A6D07}" type="pres">
      <dgm:prSet presAssocID="{549484B6-FEDE-42E0-997F-619DB67AB295}" presName="parentLin" presStyleCnt="0"/>
      <dgm:spPr/>
    </dgm:pt>
    <dgm:pt modelId="{0A5E9D1D-998B-B248-820D-8DB70FC70F1B}" type="pres">
      <dgm:prSet presAssocID="{549484B6-FEDE-42E0-997F-619DB67AB295}" presName="parentLeftMargin" presStyleLbl="node1" presStyleIdx="0" presStyleCnt="4"/>
      <dgm:spPr/>
    </dgm:pt>
    <dgm:pt modelId="{8B2569ED-A549-5A4B-A063-E72C15BE6BB8}" type="pres">
      <dgm:prSet presAssocID="{549484B6-FEDE-42E0-997F-619DB67AB29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DC850BF-534B-F343-B8B6-F772B0232901}" type="pres">
      <dgm:prSet presAssocID="{549484B6-FEDE-42E0-997F-619DB67AB295}" presName="negativeSpace" presStyleCnt="0"/>
      <dgm:spPr/>
    </dgm:pt>
    <dgm:pt modelId="{68655156-A288-AD49-89BA-CFFA64FBA15A}" type="pres">
      <dgm:prSet presAssocID="{549484B6-FEDE-42E0-997F-619DB67AB295}" presName="childText" presStyleLbl="conFgAcc1" presStyleIdx="1" presStyleCnt="4">
        <dgm:presLayoutVars>
          <dgm:bulletEnabled val="1"/>
        </dgm:presLayoutVars>
      </dgm:prSet>
      <dgm:spPr/>
    </dgm:pt>
    <dgm:pt modelId="{4000E779-DC58-324C-926B-A74397D3D622}" type="pres">
      <dgm:prSet presAssocID="{E046B05A-3B4F-426D-81F7-37EFBDED6CC8}" presName="spaceBetweenRectangles" presStyleCnt="0"/>
      <dgm:spPr/>
    </dgm:pt>
    <dgm:pt modelId="{28875F36-5B6B-D047-898C-2CCB8A038D88}" type="pres">
      <dgm:prSet presAssocID="{449A23A2-436F-440D-B4D5-4508B4105DAB}" presName="parentLin" presStyleCnt="0"/>
      <dgm:spPr/>
    </dgm:pt>
    <dgm:pt modelId="{0015B00C-917E-0547-B29C-B540635C4F70}" type="pres">
      <dgm:prSet presAssocID="{449A23A2-436F-440D-B4D5-4508B4105DAB}" presName="parentLeftMargin" presStyleLbl="node1" presStyleIdx="1" presStyleCnt="4"/>
      <dgm:spPr/>
    </dgm:pt>
    <dgm:pt modelId="{1123FD16-08D9-A741-B292-64185008F75E}" type="pres">
      <dgm:prSet presAssocID="{449A23A2-436F-440D-B4D5-4508B4105D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5E530A7-29D1-514F-B0F4-6CA851BCB366}" type="pres">
      <dgm:prSet presAssocID="{449A23A2-436F-440D-B4D5-4508B4105DAB}" presName="negativeSpace" presStyleCnt="0"/>
      <dgm:spPr/>
    </dgm:pt>
    <dgm:pt modelId="{C2784CF7-885C-0443-9FC0-F5617DDAA59D}" type="pres">
      <dgm:prSet presAssocID="{449A23A2-436F-440D-B4D5-4508B4105DAB}" presName="childText" presStyleLbl="conFgAcc1" presStyleIdx="2" presStyleCnt="4">
        <dgm:presLayoutVars>
          <dgm:bulletEnabled val="1"/>
        </dgm:presLayoutVars>
      </dgm:prSet>
      <dgm:spPr/>
    </dgm:pt>
    <dgm:pt modelId="{BC65AC9F-B613-5640-84A6-3E7CA9CA4197}" type="pres">
      <dgm:prSet presAssocID="{339B03AF-5C1C-4ACF-A2D9-0BAE7D4F1EA6}" presName="spaceBetweenRectangles" presStyleCnt="0"/>
      <dgm:spPr/>
    </dgm:pt>
    <dgm:pt modelId="{4FE0D2AF-A157-FB43-B43C-D3406C33BA65}" type="pres">
      <dgm:prSet presAssocID="{2DA96D8B-1531-4B44-B41D-5BCE125B3F0C}" presName="parentLin" presStyleCnt="0"/>
      <dgm:spPr/>
    </dgm:pt>
    <dgm:pt modelId="{2EE4B249-680D-C74F-8625-D2A0912E18FD}" type="pres">
      <dgm:prSet presAssocID="{2DA96D8B-1531-4B44-B41D-5BCE125B3F0C}" presName="parentLeftMargin" presStyleLbl="node1" presStyleIdx="2" presStyleCnt="4"/>
      <dgm:spPr/>
    </dgm:pt>
    <dgm:pt modelId="{5E3D90EF-7C49-F246-9C95-04D536A76EF7}" type="pres">
      <dgm:prSet presAssocID="{2DA96D8B-1531-4B44-B41D-5BCE125B3F0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78B563C-CA43-3743-96B8-DE93603A67F5}" type="pres">
      <dgm:prSet presAssocID="{2DA96D8B-1531-4B44-B41D-5BCE125B3F0C}" presName="negativeSpace" presStyleCnt="0"/>
      <dgm:spPr/>
    </dgm:pt>
    <dgm:pt modelId="{AE997AAF-7E83-8542-967E-17C14DC54660}" type="pres">
      <dgm:prSet presAssocID="{2DA96D8B-1531-4B44-B41D-5BCE125B3F0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0316A29-F630-9340-B955-5026AC5FEA11}" type="presOf" srcId="{2DA96D8B-1531-4B44-B41D-5BCE125B3F0C}" destId="{2EE4B249-680D-C74F-8625-D2A0912E18FD}" srcOrd="0" destOrd="0" presId="urn:microsoft.com/office/officeart/2005/8/layout/list1"/>
    <dgm:cxn modelId="{5112612B-0180-664C-A061-2464C78FA4D4}" type="presOf" srcId="{B74836B5-F662-4599-9129-3F1B8B520DBA}" destId="{F20E9308-F8A6-844E-8F87-EBDA0E40BCE0}" srcOrd="1" destOrd="0" presId="urn:microsoft.com/office/officeart/2005/8/layout/list1"/>
    <dgm:cxn modelId="{B9EA2336-D22B-4AAA-BE0D-C6C5334A63CD}" srcId="{7D430B6B-0C56-4E5A-8837-BB9D0E0CD1A1}" destId="{2DA96D8B-1531-4B44-B41D-5BCE125B3F0C}" srcOrd="3" destOrd="0" parTransId="{68EE8B75-01A7-47F9-8757-2D16A0CC50BE}" sibTransId="{2C5F88CA-3163-4C53-929F-A6B518813F32}"/>
    <dgm:cxn modelId="{4B7AEA54-6425-8143-8893-E98ADD035E8C}" type="presOf" srcId="{449A23A2-436F-440D-B4D5-4508B4105DAB}" destId="{1123FD16-08D9-A741-B292-64185008F75E}" srcOrd="1" destOrd="0" presId="urn:microsoft.com/office/officeart/2005/8/layout/list1"/>
    <dgm:cxn modelId="{C3227062-F2D4-BE4E-B449-D445E1DC3F17}" type="presOf" srcId="{7D430B6B-0C56-4E5A-8837-BB9D0E0CD1A1}" destId="{7C835FDB-2144-2C41-B5B2-0C2370651F17}" srcOrd="0" destOrd="0" presId="urn:microsoft.com/office/officeart/2005/8/layout/list1"/>
    <dgm:cxn modelId="{ACED3392-FA5D-465A-B8E0-8EDCECFC59FC}" srcId="{7D430B6B-0C56-4E5A-8837-BB9D0E0CD1A1}" destId="{B74836B5-F662-4599-9129-3F1B8B520DBA}" srcOrd="0" destOrd="0" parTransId="{F20738CD-B0B3-4A80-8A8E-615A90A25A50}" sibTransId="{0B9476D1-B852-48BD-8629-82D36B81532B}"/>
    <dgm:cxn modelId="{52B61695-4B81-4E4D-92A0-2EF36F256379}" type="presOf" srcId="{B74836B5-F662-4599-9129-3F1B8B520DBA}" destId="{F9C3C1FA-7592-8E46-B4F5-2F87BC9661F7}" srcOrd="0" destOrd="0" presId="urn:microsoft.com/office/officeart/2005/8/layout/list1"/>
    <dgm:cxn modelId="{BFBFB396-572D-614D-BED0-9EF668615C7E}" type="presOf" srcId="{549484B6-FEDE-42E0-997F-619DB67AB295}" destId="{0A5E9D1D-998B-B248-820D-8DB70FC70F1B}" srcOrd="0" destOrd="0" presId="urn:microsoft.com/office/officeart/2005/8/layout/list1"/>
    <dgm:cxn modelId="{F33F15A9-0F77-4EEF-AC34-DD458317A0E7}" srcId="{7D430B6B-0C56-4E5A-8837-BB9D0E0CD1A1}" destId="{549484B6-FEDE-42E0-997F-619DB67AB295}" srcOrd="1" destOrd="0" parTransId="{E07ED439-F26A-40F9-8B6D-3527041F7027}" sibTransId="{E046B05A-3B4F-426D-81F7-37EFBDED6CC8}"/>
    <dgm:cxn modelId="{7E47A7AC-1DA7-EA41-955A-69B197CF35E8}" type="presOf" srcId="{549484B6-FEDE-42E0-997F-619DB67AB295}" destId="{8B2569ED-A549-5A4B-A063-E72C15BE6BB8}" srcOrd="1" destOrd="0" presId="urn:microsoft.com/office/officeart/2005/8/layout/list1"/>
    <dgm:cxn modelId="{8AA901B2-A8DF-7A44-AF64-8EE707FCB4ED}" type="presOf" srcId="{449A23A2-436F-440D-B4D5-4508B4105DAB}" destId="{0015B00C-917E-0547-B29C-B540635C4F70}" srcOrd="0" destOrd="0" presId="urn:microsoft.com/office/officeart/2005/8/layout/list1"/>
    <dgm:cxn modelId="{B7AA9ABF-9C49-B049-B1B2-18DB90439621}" type="presOf" srcId="{2DA96D8B-1531-4B44-B41D-5BCE125B3F0C}" destId="{5E3D90EF-7C49-F246-9C95-04D536A76EF7}" srcOrd="1" destOrd="0" presId="urn:microsoft.com/office/officeart/2005/8/layout/list1"/>
    <dgm:cxn modelId="{76D4FEFB-5C7E-456B-8465-74D110145393}" srcId="{7D430B6B-0C56-4E5A-8837-BB9D0E0CD1A1}" destId="{449A23A2-436F-440D-B4D5-4508B4105DAB}" srcOrd="2" destOrd="0" parTransId="{3695C2BF-0651-4E55-9A0D-756B79B4B18B}" sibTransId="{339B03AF-5C1C-4ACF-A2D9-0BAE7D4F1EA6}"/>
    <dgm:cxn modelId="{181ECF3B-6FFA-8A4D-AEEB-3C38DD2660A9}" type="presParOf" srcId="{7C835FDB-2144-2C41-B5B2-0C2370651F17}" destId="{BD52CDDF-B70E-554A-A0F5-886A1BF71977}" srcOrd="0" destOrd="0" presId="urn:microsoft.com/office/officeart/2005/8/layout/list1"/>
    <dgm:cxn modelId="{34134F68-A6D7-264B-8B51-85CA6169DE99}" type="presParOf" srcId="{BD52CDDF-B70E-554A-A0F5-886A1BF71977}" destId="{F9C3C1FA-7592-8E46-B4F5-2F87BC9661F7}" srcOrd="0" destOrd="0" presId="urn:microsoft.com/office/officeart/2005/8/layout/list1"/>
    <dgm:cxn modelId="{C634825F-9AA2-F044-BE68-A9FBE4AEA3C9}" type="presParOf" srcId="{BD52CDDF-B70E-554A-A0F5-886A1BF71977}" destId="{F20E9308-F8A6-844E-8F87-EBDA0E40BCE0}" srcOrd="1" destOrd="0" presId="urn:microsoft.com/office/officeart/2005/8/layout/list1"/>
    <dgm:cxn modelId="{FEDE3700-0BC6-E64E-9B3D-BB4020BB688B}" type="presParOf" srcId="{7C835FDB-2144-2C41-B5B2-0C2370651F17}" destId="{F858A7C9-E64F-8144-84F1-A3F1ACA09654}" srcOrd="1" destOrd="0" presId="urn:microsoft.com/office/officeart/2005/8/layout/list1"/>
    <dgm:cxn modelId="{E6CF5DDB-6CEC-B641-8E00-2808B5DD7518}" type="presParOf" srcId="{7C835FDB-2144-2C41-B5B2-0C2370651F17}" destId="{D67C831A-589F-F247-9FDF-CA0E873861AE}" srcOrd="2" destOrd="0" presId="urn:microsoft.com/office/officeart/2005/8/layout/list1"/>
    <dgm:cxn modelId="{26FB346A-7768-A14D-8FDC-4E3E366F7188}" type="presParOf" srcId="{7C835FDB-2144-2C41-B5B2-0C2370651F17}" destId="{BF9046CF-0FAA-D74D-9DEA-A1A5B13D5718}" srcOrd="3" destOrd="0" presId="urn:microsoft.com/office/officeart/2005/8/layout/list1"/>
    <dgm:cxn modelId="{F06B1241-D7B3-504F-89C9-FE42A7DABD0C}" type="presParOf" srcId="{7C835FDB-2144-2C41-B5B2-0C2370651F17}" destId="{1F24E2CD-C863-F947-8FA2-1E2F681A6D07}" srcOrd="4" destOrd="0" presId="urn:microsoft.com/office/officeart/2005/8/layout/list1"/>
    <dgm:cxn modelId="{D01AB54F-A566-9F45-960D-BD6C9FC18D3E}" type="presParOf" srcId="{1F24E2CD-C863-F947-8FA2-1E2F681A6D07}" destId="{0A5E9D1D-998B-B248-820D-8DB70FC70F1B}" srcOrd="0" destOrd="0" presId="urn:microsoft.com/office/officeart/2005/8/layout/list1"/>
    <dgm:cxn modelId="{3ACE16AF-4196-6A4B-B69B-41845D346A67}" type="presParOf" srcId="{1F24E2CD-C863-F947-8FA2-1E2F681A6D07}" destId="{8B2569ED-A549-5A4B-A063-E72C15BE6BB8}" srcOrd="1" destOrd="0" presId="urn:microsoft.com/office/officeart/2005/8/layout/list1"/>
    <dgm:cxn modelId="{6E18C4C6-69EA-524D-921E-21058C0D5115}" type="presParOf" srcId="{7C835FDB-2144-2C41-B5B2-0C2370651F17}" destId="{EDC850BF-534B-F343-B8B6-F772B0232901}" srcOrd="5" destOrd="0" presId="urn:microsoft.com/office/officeart/2005/8/layout/list1"/>
    <dgm:cxn modelId="{366EC62C-DB31-7048-971B-309818485444}" type="presParOf" srcId="{7C835FDB-2144-2C41-B5B2-0C2370651F17}" destId="{68655156-A288-AD49-89BA-CFFA64FBA15A}" srcOrd="6" destOrd="0" presId="urn:microsoft.com/office/officeart/2005/8/layout/list1"/>
    <dgm:cxn modelId="{F2E15557-1FAC-D843-87D9-7AFD70EDBBD3}" type="presParOf" srcId="{7C835FDB-2144-2C41-B5B2-0C2370651F17}" destId="{4000E779-DC58-324C-926B-A74397D3D622}" srcOrd="7" destOrd="0" presId="urn:microsoft.com/office/officeart/2005/8/layout/list1"/>
    <dgm:cxn modelId="{3984689E-A0C0-F04A-9AA2-95E5897834C0}" type="presParOf" srcId="{7C835FDB-2144-2C41-B5B2-0C2370651F17}" destId="{28875F36-5B6B-D047-898C-2CCB8A038D88}" srcOrd="8" destOrd="0" presId="urn:microsoft.com/office/officeart/2005/8/layout/list1"/>
    <dgm:cxn modelId="{51B0F672-42EC-5147-BC7F-168C45E51785}" type="presParOf" srcId="{28875F36-5B6B-D047-898C-2CCB8A038D88}" destId="{0015B00C-917E-0547-B29C-B540635C4F70}" srcOrd="0" destOrd="0" presId="urn:microsoft.com/office/officeart/2005/8/layout/list1"/>
    <dgm:cxn modelId="{1BE9E108-3520-6547-9812-B87E07FA45F0}" type="presParOf" srcId="{28875F36-5B6B-D047-898C-2CCB8A038D88}" destId="{1123FD16-08D9-A741-B292-64185008F75E}" srcOrd="1" destOrd="0" presId="urn:microsoft.com/office/officeart/2005/8/layout/list1"/>
    <dgm:cxn modelId="{C3E7F6C5-6D4E-B24C-8FCB-DBEC3458C45A}" type="presParOf" srcId="{7C835FDB-2144-2C41-B5B2-0C2370651F17}" destId="{85E530A7-29D1-514F-B0F4-6CA851BCB366}" srcOrd="9" destOrd="0" presId="urn:microsoft.com/office/officeart/2005/8/layout/list1"/>
    <dgm:cxn modelId="{6D71A176-9ED0-164F-A591-E2777AA34012}" type="presParOf" srcId="{7C835FDB-2144-2C41-B5B2-0C2370651F17}" destId="{C2784CF7-885C-0443-9FC0-F5617DDAA59D}" srcOrd="10" destOrd="0" presId="urn:microsoft.com/office/officeart/2005/8/layout/list1"/>
    <dgm:cxn modelId="{B1CCF9D1-CE59-DA43-B983-43F94C5C2C1F}" type="presParOf" srcId="{7C835FDB-2144-2C41-B5B2-0C2370651F17}" destId="{BC65AC9F-B613-5640-84A6-3E7CA9CA4197}" srcOrd="11" destOrd="0" presId="urn:microsoft.com/office/officeart/2005/8/layout/list1"/>
    <dgm:cxn modelId="{E52D163F-399A-9F4F-8262-99312F1D1805}" type="presParOf" srcId="{7C835FDB-2144-2C41-B5B2-0C2370651F17}" destId="{4FE0D2AF-A157-FB43-B43C-D3406C33BA65}" srcOrd="12" destOrd="0" presId="urn:microsoft.com/office/officeart/2005/8/layout/list1"/>
    <dgm:cxn modelId="{413521A1-4A9C-C745-BCA7-24E9A79B1B1B}" type="presParOf" srcId="{4FE0D2AF-A157-FB43-B43C-D3406C33BA65}" destId="{2EE4B249-680D-C74F-8625-D2A0912E18FD}" srcOrd="0" destOrd="0" presId="urn:microsoft.com/office/officeart/2005/8/layout/list1"/>
    <dgm:cxn modelId="{26CCF1E7-A7F4-F34D-AE99-5CA907561A31}" type="presParOf" srcId="{4FE0D2AF-A157-FB43-B43C-D3406C33BA65}" destId="{5E3D90EF-7C49-F246-9C95-04D536A76EF7}" srcOrd="1" destOrd="0" presId="urn:microsoft.com/office/officeart/2005/8/layout/list1"/>
    <dgm:cxn modelId="{B4366D14-D9C2-494D-85B0-9BA563E0302B}" type="presParOf" srcId="{7C835FDB-2144-2C41-B5B2-0C2370651F17}" destId="{F78B563C-CA43-3743-96B8-DE93603A67F5}" srcOrd="13" destOrd="0" presId="urn:microsoft.com/office/officeart/2005/8/layout/list1"/>
    <dgm:cxn modelId="{3689D64F-3855-D148-BEA6-B631FE308819}" type="presParOf" srcId="{7C835FDB-2144-2C41-B5B2-0C2370651F17}" destId="{AE997AAF-7E83-8542-967E-17C14DC5466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430B6B-0C56-4E5A-8837-BB9D0E0CD1A1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74836B5-F662-4599-9129-3F1B8B520DBA}">
      <dgm:prSet/>
      <dgm:spPr/>
      <dgm:t>
        <a:bodyPr/>
        <a:lstStyle/>
        <a:p>
          <a:r>
            <a:rPr lang="en-US"/>
            <a:t>10 Years Information Security and 7 Years Information Technology Experience</a:t>
          </a:r>
        </a:p>
      </dgm:t>
    </dgm:pt>
    <dgm:pt modelId="{F20738CD-B0B3-4A80-8A8E-615A90A25A50}" type="parTrans" cxnId="{ACED3392-FA5D-465A-B8E0-8EDCECFC59FC}">
      <dgm:prSet/>
      <dgm:spPr/>
      <dgm:t>
        <a:bodyPr/>
        <a:lstStyle/>
        <a:p>
          <a:endParaRPr lang="en-US"/>
        </a:p>
      </dgm:t>
    </dgm:pt>
    <dgm:pt modelId="{0B9476D1-B852-48BD-8629-82D36B81532B}" type="sibTrans" cxnId="{ACED3392-FA5D-465A-B8E0-8EDCECFC59FC}">
      <dgm:prSet/>
      <dgm:spPr/>
      <dgm:t>
        <a:bodyPr/>
        <a:lstStyle/>
        <a:p>
          <a:endParaRPr lang="en-US"/>
        </a:p>
      </dgm:t>
    </dgm:pt>
    <dgm:pt modelId="{549484B6-FEDE-42E0-997F-619DB67AB295}">
      <dgm:prSet/>
      <dgm:spPr/>
      <dgm:t>
        <a:bodyPr/>
        <a:lstStyle/>
        <a:p>
          <a:r>
            <a:rPr lang="en-US"/>
            <a:t>Multiple CVEs (Loves to break things)</a:t>
          </a:r>
        </a:p>
      </dgm:t>
    </dgm:pt>
    <dgm:pt modelId="{E07ED439-F26A-40F9-8B6D-3527041F7027}" type="parTrans" cxnId="{F33F15A9-0F77-4EEF-AC34-DD458317A0E7}">
      <dgm:prSet/>
      <dgm:spPr/>
      <dgm:t>
        <a:bodyPr/>
        <a:lstStyle/>
        <a:p>
          <a:endParaRPr lang="en-US"/>
        </a:p>
      </dgm:t>
    </dgm:pt>
    <dgm:pt modelId="{E046B05A-3B4F-426D-81F7-37EFBDED6CC8}" type="sibTrans" cxnId="{F33F15A9-0F77-4EEF-AC34-DD458317A0E7}">
      <dgm:prSet/>
      <dgm:spPr/>
      <dgm:t>
        <a:bodyPr/>
        <a:lstStyle/>
        <a:p>
          <a:endParaRPr lang="en-US"/>
        </a:p>
      </dgm:t>
    </dgm:pt>
    <dgm:pt modelId="{449A23A2-436F-440D-B4D5-4508B4105DAB}">
      <dgm:prSet/>
      <dgm:spPr/>
      <dgm:t>
        <a:bodyPr/>
        <a:lstStyle/>
        <a:p>
          <a:r>
            <a:rPr lang="en-US"/>
            <a:t>Leader in threat simulation, advanced penetration testing, PCI and password recovery</a:t>
          </a:r>
        </a:p>
      </dgm:t>
    </dgm:pt>
    <dgm:pt modelId="{3695C2BF-0651-4E55-9A0D-756B79B4B18B}" type="parTrans" cxnId="{76D4FEFB-5C7E-456B-8465-74D110145393}">
      <dgm:prSet/>
      <dgm:spPr/>
      <dgm:t>
        <a:bodyPr/>
        <a:lstStyle/>
        <a:p>
          <a:endParaRPr lang="en-US"/>
        </a:p>
      </dgm:t>
    </dgm:pt>
    <dgm:pt modelId="{339B03AF-5C1C-4ACF-A2D9-0BAE7D4F1EA6}" type="sibTrans" cxnId="{76D4FEFB-5C7E-456B-8465-74D110145393}">
      <dgm:prSet/>
      <dgm:spPr/>
      <dgm:t>
        <a:bodyPr/>
        <a:lstStyle/>
        <a:p>
          <a:endParaRPr lang="en-US"/>
        </a:p>
      </dgm:t>
    </dgm:pt>
    <dgm:pt modelId="{2DA96D8B-1531-4B44-B41D-5BCE125B3F0C}">
      <dgm:prSet/>
      <dgm:spPr/>
      <dgm:t>
        <a:bodyPr/>
        <a:lstStyle/>
        <a:p>
          <a:r>
            <a:rPr lang="en-US"/>
            <a:t>Blue Team / Purple Team Native</a:t>
          </a:r>
        </a:p>
      </dgm:t>
    </dgm:pt>
    <dgm:pt modelId="{68EE8B75-01A7-47F9-8757-2D16A0CC50BE}" type="parTrans" cxnId="{B9EA2336-D22B-4AAA-BE0D-C6C5334A63CD}">
      <dgm:prSet/>
      <dgm:spPr/>
      <dgm:t>
        <a:bodyPr/>
        <a:lstStyle/>
        <a:p>
          <a:endParaRPr lang="en-US"/>
        </a:p>
      </dgm:t>
    </dgm:pt>
    <dgm:pt modelId="{2C5F88CA-3163-4C53-929F-A6B518813F32}" type="sibTrans" cxnId="{B9EA2336-D22B-4AAA-BE0D-C6C5334A63CD}">
      <dgm:prSet/>
      <dgm:spPr/>
      <dgm:t>
        <a:bodyPr/>
        <a:lstStyle/>
        <a:p>
          <a:endParaRPr lang="en-US"/>
        </a:p>
      </dgm:t>
    </dgm:pt>
    <dgm:pt modelId="{7C835FDB-2144-2C41-B5B2-0C2370651F17}" type="pres">
      <dgm:prSet presAssocID="{7D430B6B-0C56-4E5A-8837-BB9D0E0CD1A1}" presName="linear" presStyleCnt="0">
        <dgm:presLayoutVars>
          <dgm:dir/>
          <dgm:animLvl val="lvl"/>
          <dgm:resizeHandles val="exact"/>
        </dgm:presLayoutVars>
      </dgm:prSet>
      <dgm:spPr/>
    </dgm:pt>
    <dgm:pt modelId="{BD52CDDF-B70E-554A-A0F5-886A1BF71977}" type="pres">
      <dgm:prSet presAssocID="{B74836B5-F662-4599-9129-3F1B8B520DBA}" presName="parentLin" presStyleCnt="0"/>
      <dgm:spPr/>
    </dgm:pt>
    <dgm:pt modelId="{F9C3C1FA-7592-8E46-B4F5-2F87BC9661F7}" type="pres">
      <dgm:prSet presAssocID="{B74836B5-F662-4599-9129-3F1B8B520DBA}" presName="parentLeftMargin" presStyleLbl="node1" presStyleIdx="0" presStyleCnt="4"/>
      <dgm:spPr/>
    </dgm:pt>
    <dgm:pt modelId="{F20E9308-F8A6-844E-8F87-EBDA0E40BCE0}" type="pres">
      <dgm:prSet presAssocID="{B74836B5-F662-4599-9129-3F1B8B520DB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58A7C9-E64F-8144-84F1-A3F1ACA09654}" type="pres">
      <dgm:prSet presAssocID="{B74836B5-F662-4599-9129-3F1B8B520DBA}" presName="negativeSpace" presStyleCnt="0"/>
      <dgm:spPr/>
    </dgm:pt>
    <dgm:pt modelId="{D67C831A-589F-F247-9FDF-CA0E873861AE}" type="pres">
      <dgm:prSet presAssocID="{B74836B5-F662-4599-9129-3F1B8B520DBA}" presName="childText" presStyleLbl="conFgAcc1" presStyleIdx="0" presStyleCnt="4">
        <dgm:presLayoutVars>
          <dgm:bulletEnabled val="1"/>
        </dgm:presLayoutVars>
      </dgm:prSet>
      <dgm:spPr/>
    </dgm:pt>
    <dgm:pt modelId="{BF9046CF-0FAA-D74D-9DEA-A1A5B13D5718}" type="pres">
      <dgm:prSet presAssocID="{0B9476D1-B852-48BD-8629-82D36B81532B}" presName="spaceBetweenRectangles" presStyleCnt="0"/>
      <dgm:spPr/>
    </dgm:pt>
    <dgm:pt modelId="{1F24E2CD-C863-F947-8FA2-1E2F681A6D07}" type="pres">
      <dgm:prSet presAssocID="{549484B6-FEDE-42E0-997F-619DB67AB295}" presName="parentLin" presStyleCnt="0"/>
      <dgm:spPr/>
    </dgm:pt>
    <dgm:pt modelId="{0A5E9D1D-998B-B248-820D-8DB70FC70F1B}" type="pres">
      <dgm:prSet presAssocID="{549484B6-FEDE-42E0-997F-619DB67AB295}" presName="parentLeftMargin" presStyleLbl="node1" presStyleIdx="0" presStyleCnt="4"/>
      <dgm:spPr/>
    </dgm:pt>
    <dgm:pt modelId="{8B2569ED-A549-5A4B-A063-E72C15BE6BB8}" type="pres">
      <dgm:prSet presAssocID="{549484B6-FEDE-42E0-997F-619DB67AB29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DC850BF-534B-F343-B8B6-F772B0232901}" type="pres">
      <dgm:prSet presAssocID="{549484B6-FEDE-42E0-997F-619DB67AB295}" presName="negativeSpace" presStyleCnt="0"/>
      <dgm:spPr/>
    </dgm:pt>
    <dgm:pt modelId="{68655156-A288-AD49-89BA-CFFA64FBA15A}" type="pres">
      <dgm:prSet presAssocID="{549484B6-FEDE-42E0-997F-619DB67AB295}" presName="childText" presStyleLbl="conFgAcc1" presStyleIdx="1" presStyleCnt="4">
        <dgm:presLayoutVars>
          <dgm:bulletEnabled val="1"/>
        </dgm:presLayoutVars>
      </dgm:prSet>
      <dgm:spPr/>
    </dgm:pt>
    <dgm:pt modelId="{4000E779-DC58-324C-926B-A74397D3D622}" type="pres">
      <dgm:prSet presAssocID="{E046B05A-3B4F-426D-81F7-37EFBDED6CC8}" presName="spaceBetweenRectangles" presStyleCnt="0"/>
      <dgm:spPr/>
    </dgm:pt>
    <dgm:pt modelId="{28875F36-5B6B-D047-898C-2CCB8A038D88}" type="pres">
      <dgm:prSet presAssocID="{449A23A2-436F-440D-B4D5-4508B4105DAB}" presName="parentLin" presStyleCnt="0"/>
      <dgm:spPr/>
    </dgm:pt>
    <dgm:pt modelId="{0015B00C-917E-0547-B29C-B540635C4F70}" type="pres">
      <dgm:prSet presAssocID="{449A23A2-436F-440D-B4D5-4508B4105DAB}" presName="parentLeftMargin" presStyleLbl="node1" presStyleIdx="1" presStyleCnt="4"/>
      <dgm:spPr/>
    </dgm:pt>
    <dgm:pt modelId="{1123FD16-08D9-A741-B292-64185008F75E}" type="pres">
      <dgm:prSet presAssocID="{449A23A2-436F-440D-B4D5-4508B4105D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5E530A7-29D1-514F-B0F4-6CA851BCB366}" type="pres">
      <dgm:prSet presAssocID="{449A23A2-436F-440D-B4D5-4508B4105DAB}" presName="negativeSpace" presStyleCnt="0"/>
      <dgm:spPr/>
    </dgm:pt>
    <dgm:pt modelId="{C2784CF7-885C-0443-9FC0-F5617DDAA59D}" type="pres">
      <dgm:prSet presAssocID="{449A23A2-436F-440D-B4D5-4508B4105DAB}" presName="childText" presStyleLbl="conFgAcc1" presStyleIdx="2" presStyleCnt="4">
        <dgm:presLayoutVars>
          <dgm:bulletEnabled val="1"/>
        </dgm:presLayoutVars>
      </dgm:prSet>
      <dgm:spPr/>
    </dgm:pt>
    <dgm:pt modelId="{BC65AC9F-B613-5640-84A6-3E7CA9CA4197}" type="pres">
      <dgm:prSet presAssocID="{339B03AF-5C1C-4ACF-A2D9-0BAE7D4F1EA6}" presName="spaceBetweenRectangles" presStyleCnt="0"/>
      <dgm:spPr/>
    </dgm:pt>
    <dgm:pt modelId="{4FE0D2AF-A157-FB43-B43C-D3406C33BA65}" type="pres">
      <dgm:prSet presAssocID="{2DA96D8B-1531-4B44-B41D-5BCE125B3F0C}" presName="parentLin" presStyleCnt="0"/>
      <dgm:spPr/>
    </dgm:pt>
    <dgm:pt modelId="{2EE4B249-680D-C74F-8625-D2A0912E18FD}" type="pres">
      <dgm:prSet presAssocID="{2DA96D8B-1531-4B44-B41D-5BCE125B3F0C}" presName="parentLeftMargin" presStyleLbl="node1" presStyleIdx="2" presStyleCnt="4"/>
      <dgm:spPr/>
    </dgm:pt>
    <dgm:pt modelId="{5E3D90EF-7C49-F246-9C95-04D536A76EF7}" type="pres">
      <dgm:prSet presAssocID="{2DA96D8B-1531-4B44-B41D-5BCE125B3F0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78B563C-CA43-3743-96B8-DE93603A67F5}" type="pres">
      <dgm:prSet presAssocID="{2DA96D8B-1531-4B44-B41D-5BCE125B3F0C}" presName="negativeSpace" presStyleCnt="0"/>
      <dgm:spPr/>
    </dgm:pt>
    <dgm:pt modelId="{AE997AAF-7E83-8542-967E-17C14DC54660}" type="pres">
      <dgm:prSet presAssocID="{2DA96D8B-1531-4B44-B41D-5BCE125B3F0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0316A29-F630-9340-B955-5026AC5FEA11}" type="presOf" srcId="{2DA96D8B-1531-4B44-B41D-5BCE125B3F0C}" destId="{2EE4B249-680D-C74F-8625-D2A0912E18FD}" srcOrd="0" destOrd="0" presId="urn:microsoft.com/office/officeart/2005/8/layout/list1"/>
    <dgm:cxn modelId="{5112612B-0180-664C-A061-2464C78FA4D4}" type="presOf" srcId="{B74836B5-F662-4599-9129-3F1B8B520DBA}" destId="{F20E9308-F8A6-844E-8F87-EBDA0E40BCE0}" srcOrd="1" destOrd="0" presId="urn:microsoft.com/office/officeart/2005/8/layout/list1"/>
    <dgm:cxn modelId="{B9EA2336-D22B-4AAA-BE0D-C6C5334A63CD}" srcId="{7D430B6B-0C56-4E5A-8837-BB9D0E0CD1A1}" destId="{2DA96D8B-1531-4B44-B41D-5BCE125B3F0C}" srcOrd="3" destOrd="0" parTransId="{68EE8B75-01A7-47F9-8757-2D16A0CC50BE}" sibTransId="{2C5F88CA-3163-4C53-929F-A6B518813F32}"/>
    <dgm:cxn modelId="{4B7AEA54-6425-8143-8893-E98ADD035E8C}" type="presOf" srcId="{449A23A2-436F-440D-B4D5-4508B4105DAB}" destId="{1123FD16-08D9-A741-B292-64185008F75E}" srcOrd="1" destOrd="0" presId="urn:microsoft.com/office/officeart/2005/8/layout/list1"/>
    <dgm:cxn modelId="{C3227062-F2D4-BE4E-B449-D445E1DC3F17}" type="presOf" srcId="{7D430B6B-0C56-4E5A-8837-BB9D0E0CD1A1}" destId="{7C835FDB-2144-2C41-B5B2-0C2370651F17}" srcOrd="0" destOrd="0" presId="urn:microsoft.com/office/officeart/2005/8/layout/list1"/>
    <dgm:cxn modelId="{ACED3392-FA5D-465A-B8E0-8EDCECFC59FC}" srcId="{7D430B6B-0C56-4E5A-8837-BB9D0E0CD1A1}" destId="{B74836B5-F662-4599-9129-3F1B8B520DBA}" srcOrd="0" destOrd="0" parTransId="{F20738CD-B0B3-4A80-8A8E-615A90A25A50}" sibTransId="{0B9476D1-B852-48BD-8629-82D36B81532B}"/>
    <dgm:cxn modelId="{52B61695-4B81-4E4D-92A0-2EF36F256379}" type="presOf" srcId="{B74836B5-F662-4599-9129-3F1B8B520DBA}" destId="{F9C3C1FA-7592-8E46-B4F5-2F87BC9661F7}" srcOrd="0" destOrd="0" presId="urn:microsoft.com/office/officeart/2005/8/layout/list1"/>
    <dgm:cxn modelId="{BFBFB396-572D-614D-BED0-9EF668615C7E}" type="presOf" srcId="{549484B6-FEDE-42E0-997F-619DB67AB295}" destId="{0A5E9D1D-998B-B248-820D-8DB70FC70F1B}" srcOrd="0" destOrd="0" presId="urn:microsoft.com/office/officeart/2005/8/layout/list1"/>
    <dgm:cxn modelId="{F33F15A9-0F77-4EEF-AC34-DD458317A0E7}" srcId="{7D430B6B-0C56-4E5A-8837-BB9D0E0CD1A1}" destId="{549484B6-FEDE-42E0-997F-619DB67AB295}" srcOrd="1" destOrd="0" parTransId="{E07ED439-F26A-40F9-8B6D-3527041F7027}" sibTransId="{E046B05A-3B4F-426D-81F7-37EFBDED6CC8}"/>
    <dgm:cxn modelId="{7E47A7AC-1DA7-EA41-955A-69B197CF35E8}" type="presOf" srcId="{549484B6-FEDE-42E0-997F-619DB67AB295}" destId="{8B2569ED-A549-5A4B-A063-E72C15BE6BB8}" srcOrd="1" destOrd="0" presId="urn:microsoft.com/office/officeart/2005/8/layout/list1"/>
    <dgm:cxn modelId="{8AA901B2-A8DF-7A44-AF64-8EE707FCB4ED}" type="presOf" srcId="{449A23A2-436F-440D-B4D5-4508B4105DAB}" destId="{0015B00C-917E-0547-B29C-B540635C4F70}" srcOrd="0" destOrd="0" presId="urn:microsoft.com/office/officeart/2005/8/layout/list1"/>
    <dgm:cxn modelId="{B7AA9ABF-9C49-B049-B1B2-18DB90439621}" type="presOf" srcId="{2DA96D8B-1531-4B44-B41D-5BCE125B3F0C}" destId="{5E3D90EF-7C49-F246-9C95-04D536A76EF7}" srcOrd="1" destOrd="0" presId="urn:microsoft.com/office/officeart/2005/8/layout/list1"/>
    <dgm:cxn modelId="{76D4FEFB-5C7E-456B-8465-74D110145393}" srcId="{7D430B6B-0C56-4E5A-8837-BB9D0E0CD1A1}" destId="{449A23A2-436F-440D-B4D5-4508B4105DAB}" srcOrd="2" destOrd="0" parTransId="{3695C2BF-0651-4E55-9A0D-756B79B4B18B}" sibTransId="{339B03AF-5C1C-4ACF-A2D9-0BAE7D4F1EA6}"/>
    <dgm:cxn modelId="{181ECF3B-6FFA-8A4D-AEEB-3C38DD2660A9}" type="presParOf" srcId="{7C835FDB-2144-2C41-B5B2-0C2370651F17}" destId="{BD52CDDF-B70E-554A-A0F5-886A1BF71977}" srcOrd="0" destOrd="0" presId="urn:microsoft.com/office/officeart/2005/8/layout/list1"/>
    <dgm:cxn modelId="{34134F68-A6D7-264B-8B51-85CA6169DE99}" type="presParOf" srcId="{BD52CDDF-B70E-554A-A0F5-886A1BF71977}" destId="{F9C3C1FA-7592-8E46-B4F5-2F87BC9661F7}" srcOrd="0" destOrd="0" presId="urn:microsoft.com/office/officeart/2005/8/layout/list1"/>
    <dgm:cxn modelId="{C634825F-9AA2-F044-BE68-A9FBE4AEA3C9}" type="presParOf" srcId="{BD52CDDF-B70E-554A-A0F5-886A1BF71977}" destId="{F20E9308-F8A6-844E-8F87-EBDA0E40BCE0}" srcOrd="1" destOrd="0" presId="urn:microsoft.com/office/officeart/2005/8/layout/list1"/>
    <dgm:cxn modelId="{FEDE3700-0BC6-E64E-9B3D-BB4020BB688B}" type="presParOf" srcId="{7C835FDB-2144-2C41-B5B2-0C2370651F17}" destId="{F858A7C9-E64F-8144-84F1-A3F1ACA09654}" srcOrd="1" destOrd="0" presId="urn:microsoft.com/office/officeart/2005/8/layout/list1"/>
    <dgm:cxn modelId="{E6CF5DDB-6CEC-B641-8E00-2808B5DD7518}" type="presParOf" srcId="{7C835FDB-2144-2C41-B5B2-0C2370651F17}" destId="{D67C831A-589F-F247-9FDF-CA0E873861AE}" srcOrd="2" destOrd="0" presId="urn:microsoft.com/office/officeart/2005/8/layout/list1"/>
    <dgm:cxn modelId="{26FB346A-7768-A14D-8FDC-4E3E366F7188}" type="presParOf" srcId="{7C835FDB-2144-2C41-B5B2-0C2370651F17}" destId="{BF9046CF-0FAA-D74D-9DEA-A1A5B13D5718}" srcOrd="3" destOrd="0" presId="urn:microsoft.com/office/officeart/2005/8/layout/list1"/>
    <dgm:cxn modelId="{F06B1241-D7B3-504F-89C9-FE42A7DABD0C}" type="presParOf" srcId="{7C835FDB-2144-2C41-B5B2-0C2370651F17}" destId="{1F24E2CD-C863-F947-8FA2-1E2F681A6D07}" srcOrd="4" destOrd="0" presId="urn:microsoft.com/office/officeart/2005/8/layout/list1"/>
    <dgm:cxn modelId="{D01AB54F-A566-9F45-960D-BD6C9FC18D3E}" type="presParOf" srcId="{1F24E2CD-C863-F947-8FA2-1E2F681A6D07}" destId="{0A5E9D1D-998B-B248-820D-8DB70FC70F1B}" srcOrd="0" destOrd="0" presId="urn:microsoft.com/office/officeart/2005/8/layout/list1"/>
    <dgm:cxn modelId="{3ACE16AF-4196-6A4B-B69B-41845D346A67}" type="presParOf" srcId="{1F24E2CD-C863-F947-8FA2-1E2F681A6D07}" destId="{8B2569ED-A549-5A4B-A063-E72C15BE6BB8}" srcOrd="1" destOrd="0" presId="urn:microsoft.com/office/officeart/2005/8/layout/list1"/>
    <dgm:cxn modelId="{6E18C4C6-69EA-524D-921E-21058C0D5115}" type="presParOf" srcId="{7C835FDB-2144-2C41-B5B2-0C2370651F17}" destId="{EDC850BF-534B-F343-B8B6-F772B0232901}" srcOrd="5" destOrd="0" presId="urn:microsoft.com/office/officeart/2005/8/layout/list1"/>
    <dgm:cxn modelId="{366EC62C-DB31-7048-971B-309818485444}" type="presParOf" srcId="{7C835FDB-2144-2C41-B5B2-0C2370651F17}" destId="{68655156-A288-AD49-89BA-CFFA64FBA15A}" srcOrd="6" destOrd="0" presId="urn:microsoft.com/office/officeart/2005/8/layout/list1"/>
    <dgm:cxn modelId="{F2E15557-1FAC-D843-87D9-7AFD70EDBBD3}" type="presParOf" srcId="{7C835FDB-2144-2C41-B5B2-0C2370651F17}" destId="{4000E779-DC58-324C-926B-A74397D3D622}" srcOrd="7" destOrd="0" presId="urn:microsoft.com/office/officeart/2005/8/layout/list1"/>
    <dgm:cxn modelId="{3984689E-A0C0-F04A-9AA2-95E5897834C0}" type="presParOf" srcId="{7C835FDB-2144-2C41-B5B2-0C2370651F17}" destId="{28875F36-5B6B-D047-898C-2CCB8A038D88}" srcOrd="8" destOrd="0" presId="urn:microsoft.com/office/officeart/2005/8/layout/list1"/>
    <dgm:cxn modelId="{51B0F672-42EC-5147-BC7F-168C45E51785}" type="presParOf" srcId="{28875F36-5B6B-D047-898C-2CCB8A038D88}" destId="{0015B00C-917E-0547-B29C-B540635C4F70}" srcOrd="0" destOrd="0" presId="urn:microsoft.com/office/officeart/2005/8/layout/list1"/>
    <dgm:cxn modelId="{1BE9E108-3520-6547-9812-B87E07FA45F0}" type="presParOf" srcId="{28875F36-5B6B-D047-898C-2CCB8A038D88}" destId="{1123FD16-08D9-A741-B292-64185008F75E}" srcOrd="1" destOrd="0" presId="urn:microsoft.com/office/officeart/2005/8/layout/list1"/>
    <dgm:cxn modelId="{C3E7F6C5-6D4E-B24C-8FCB-DBEC3458C45A}" type="presParOf" srcId="{7C835FDB-2144-2C41-B5B2-0C2370651F17}" destId="{85E530A7-29D1-514F-B0F4-6CA851BCB366}" srcOrd="9" destOrd="0" presId="urn:microsoft.com/office/officeart/2005/8/layout/list1"/>
    <dgm:cxn modelId="{6D71A176-9ED0-164F-A591-E2777AA34012}" type="presParOf" srcId="{7C835FDB-2144-2C41-B5B2-0C2370651F17}" destId="{C2784CF7-885C-0443-9FC0-F5617DDAA59D}" srcOrd="10" destOrd="0" presId="urn:microsoft.com/office/officeart/2005/8/layout/list1"/>
    <dgm:cxn modelId="{B1CCF9D1-CE59-DA43-B983-43F94C5C2C1F}" type="presParOf" srcId="{7C835FDB-2144-2C41-B5B2-0C2370651F17}" destId="{BC65AC9F-B613-5640-84A6-3E7CA9CA4197}" srcOrd="11" destOrd="0" presId="urn:microsoft.com/office/officeart/2005/8/layout/list1"/>
    <dgm:cxn modelId="{E52D163F-399A-9F4F-8262-99312F1D1805}" type="presParOf" srcId="{7C835FDB-2144-2C41-B5B2-0C2370651F17}" destId="{4FE0D2AF-A157-FB43-B43C-D3406C33BA65}" srcOrd="12" destOrd="0" presId="urn:microsoft.com/office/officeart/2005/8/layout/list1"/>
    <dgm:cxn modelId="{413521A1-4A9C-C745-BCA7-24E9A79B1B1B}" type="presParOf" srcId="{4FE0D2AF-A157-FB43-B43C-D3406C33BA65}" destId="{2EE4B249-680D-C74F-8625-D2A0912E18FD}" srcOrd="0" destOrd="0" presId="urn:microsoft.com/office/officeart/2005/8/layout/list1"/>
    <dgm:cxn modelId="{26CCF1E7-A7F4-F34D-AE99-5CA907561A31}" type="presParOf" srcId="{4FE0D2AF-A157-FB43-B43C-D3406C33BA65}" destId="{5E3D90EF-7C49-F246-9C95-04D536A76EF7}" srcOrd="1" destOrd="0" presId="urn:microsoft.com/office/officeart/2005/8/layout/list1"/>
    <dgm:cxn modelId="{B4366D14-D9C2-494D-85B0-9BA563E0302B}" type="presParOf" srcId="{7C835FDB-2144-2C41-B5B2-0C2370651F17}" destId="{F78B563C-CA43-3743-96B8-DE93603A67F5}" srcOrd="13" destOrd="0" presId="urn:microsoft.com/office/officeart/2005/8/layout/list1"/>
    <dgm:cxn modelId="{3689D64F-3855-D148-BEA6-B631FE308819}" type="presParOf" srcId="{7C835FDB-2144-2C41-B5B2-0C2370651F17}" destId="{AE997AAF-7E83-8542-967E-17C14DC5466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9F492-A0BF-4421-BC20-E04D9BC2227F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C68DC6F-6CC1-4B58-AE64-4B9D8EA4FE81}">
      <dgm:prSet/>
      <dgm:spPr/>
      <dgm:t>
        <a:bodyPr/>
        <a:lstStyle/>
        <a:p>
          <a:r>
            <a:rPr lang="en-US"/>
            <a:t>What is Hashcat</a:t>
          </a:r>
        </a:p>
      </dgm:t>
    </dgm:pt>
    <dgm:pt modelId="{3B17D03B-47EB-478E-9076-AA180C13CE45}" type="parTrans" cxnId="{49951358-5472-481F-9444-12BCEAA9ADD6}">
      <dgm:prSet/>
      <dgm:spPr/>
      <dgm:t>
        <a:bodyPr/>
        <a:lstStyle/>
        <a:p>
          <a:endParaRPr lang="en-US"/>
        </a:p>
      </dgm:t>
    </dgm:pt>
    <dgm:pt modelId="{88B154A3-2630-454A-A0D0-0AA0AF729C37}" type="sibTrans" cxnId="{49951358-5472-481F-9444-12BCEAA9ADD6}">
      <dgm:prSet/>
      <dgm:spPr/>
      <dgm:t>
        <a:bodyPr/>
        <a:lstStyle/>
        <a:p>
          <a:endParaRPr lang="en-US"/>
        </a:p>
      </dgm:t>
    </dgm:pt>
    <dgm:pt modelId="{80574F2D-DC63-4C5F-BAC1-7273908B04FC}">
      <dgm:prSet/>
      <dgm:spPr/>
      <dgm:t>
        <a:bodyPr/>
        <a:lstStyle/>
        <a:p>
          <a:r>
            <a:rPr lang="en-US">
              <a:latin typeface="Century Gothic" panose="020B0502020202020204"/>
            </a:rPr>
            <a:t>Terminolgy</a:t>
          </a:r>
          <a:endParaRPr lang="en-US"/>
        </a:p>
      </dgm:t>
    </dgm:pt>
    <dgm:pt modelId="{5E1B75C7-B531-4409-A047-C4FEC794B279}" type="parTrans" cxnId="{EFA98A39-66E7-464A-84ED-564912D71800}">
      <dgm:prSet/>
      <dgm:spPr/>
      <dgm:t>
        <a:bodyPr/>
        <a:lstStyle/>
        <a:p>
          <a:endParaRPr lang="en-US"/>
        </a:p>
      </dgm:t>
    </dgm:pt>
    <dgm:pt modelId="{402A65B5-6CDF-4309-89F9-615778C8DFAD}" type="sibTrans" cxnId="{EFA98A39-66E7-464A-84ED-564912D71800}">
      <dgm:prSet/>
      <dgm:spPr/>
      <dgm:t>
        <a:bodyPr/>
        <a:lstStyle/>
        <a:p>
          <a:endParaRPr lang="en-US"/>
        </a:p>
      </dgm:t>
    </dgm:pt>
    <dgm:pt modelId="{41044F9A-F20B-4D5E-946A-1A19B32D16CE}">
      <dgm:prSet/>
      <dgm:spPr/>
      <dgm:t>
        <a:bodyPr/>
        <a:lstStyle/>
        <a:p>
          <a:r>
            <a:rPr lang="en-US"/>
            <a:t>Installation</a:t>
          </a:r>
        </a:p>
      </dgm:t>
    </dgm:pt>
    <dgm:pt modelId="{B642E4CA-AC33-469B-AFDC-AEA52A613049}" type="parTrans" cxnId="{8A68EC4B-00A7-4014-8169-5FF66BB251C4}">
      <dgm:prSet/>
      <dgm:spPr/>
      <dgm:t>
        <a:bodyPr/>
        <a:lstStyle/>
        <a:p>
          <a:endParaRPr lang="en-US"/>
        </a:p>
      </dgm:t>
    </dgm:pt>
    <dgm:pt modelId="{C3E1BDF0-A66A-4EC3-B5D3-61E8DDF626A9}" type="sibTrans" cxnId="{8A68EC4B-00A7-4014-8169-5FF66BB251C4}">
      <dgm:prSet/>
      <dgm:spPr/>
      <dgm:t>
        <a:bodyPr/>
        <a:lstStyle/>
        <a:p>
          <a:endParaRPr lang="en-US"/>
        </a:p>
      </dgm:t>
    </dgm:pt>
    <dgm:pt modelId="{A0827399-86A3-46F0-B128-066765C9A954}">
      <dgm:prSet/>
      <dgm:spPr/>
      <dgm:t>
        <a:bodyPr/>
        <a:lstStyle/>
        <a:p>
          <a:r>
            <a:rPr lang="en-US"/>
            <a:t>Execution</a:t>
          </a:r>
        </a:p>
      </dgm:t>
    </dgm:pt>
    <dgm:pt modelId="{76ED0E3C-BE15-4A60-A833-1B457A5DAFA7}" type="parTrans" cxnId="{EA0A3476-CC0D-4E83-ACC6-08F9DBBEA697}">
      <dgm:prSet/>
      <dgm:spPr/>
      <dgm:t>
        <a:bodyPr/>
        <a:lstStyle/>
        <a:p>
          <a:endParaRPr lang="en-US"/>
        </a:p>
      </dgm:t>
    </dgm:pt>
    <dgm:pt modelId="{D542D19F-3D8D-442B-B649-1DA009D5F727}" type="sibTrans" cxnId="{EA0A3476-CC0D-4E83-ACC6-08F9DBBEA697}">
      <dgm:prSet/>
      <dgm:spPr/>
      <dgm:t>
        <a:bodyPr/>
        <a:lstStyle/>
        <a:p>
          <a:endParaRPr lang="en-US"/>
        </a:p>
      </dgm:t>
    </dgm:pt>
    <dgm:pt modelId="{CEA3199F-6718-4AF1-B6C7-63E63B13FE08}">
      <dgm:prSet/>
      <dgm:spPr/>
      <dgm:t>
        <a:bodyPr/>
        <a:lstStyle/>
        <a:p>
          <a:r>
            <a:rPr lang="en-US"/>
            <a:t>Demo</a:t>
          </a:r>
        </a:p>
      </dgm:t>
    </dgm:pt>
    <dgm:pt modelId="{48B99CE6-D654-4577-A0EB-29786554F4CC}" type="parTrans" cxnId="{B40756F8-1A16-4D70-82B3-5F9B79BCA4F0}">
      <dgm:prSet/>
      <dgm:spPr/>
      <dgm:t>
        <a:bodyPr/>
        <a:lstStyle/>
        <a:p>
          <a:endParaRPr lang="en-US"/>
        </a:p>
      </dgm:t>
    </dgm:pt>
    <dgm:pt modelId="{99675110-17FD-4461-874A-FE8DF745DB25}" type="sibTrans" cxnId="{B40756F8-1A16-4D70-82B3-5F9B79BCA4F0}">
      <dgm:prSet/>
      <dgm:spPr/>
      <dgm:t>
        <a:bodyPr/>
        <a:lstStyle/>
        <a:p>
          <a:endParaRPr lang="en-US"/>
        </a:p>
      </dgm:t>
    </dgm:pt>
    <dgm:pt modelId="{ACC37987-19B8-47AF-B641-8776FA7DEE1F}">
      <dgm:prSet/>
      <dgm:spPr/>
      <dgm:t>
        <a:bodyPr/>
        <a:lstStyle/>
        <a:p>
          <a:r>
            <a:rPr lang="en-US"/>
            <a:t>Practical</a:t>
          </a:r>
        </a:p>
      </dgm:t>
    </dgm:pt>
    <dgm:pt modelId="{8E3B401F-FCC8-4FCA-920E-9B2D1B470146}" type="parTrans" cxnId="{EFE2B58F-6522-4913-BC71-DC8C7A448B25}">
      <dgm:prSet/>
      <dgm:spPr/>
      <dgm:t>
        <a:bodyPr/>
        <a:lstStyle/>
        <a:p>
          <a:endParaRPr lang="en-US"/>
        </a:p>
      </dgm:t>
    </dgm:pt>
    <dgm:pt modelId="{9E42D300-53EC-4002-946E-1B1BF286D4A5}" type="sibTrans" cxnId="{EFE2B58F-6522-4913-BC71-DC8C7A448B25}">
      <dgm:prSet/>
      <dgm:spPr/>
      <dgm:t>
        <a:bodyPr/>
        <a:lstStyle/>
        <a:p>
          <a:endParaRPr lang="en-US"/>
        </a:p>
      </dgm:t>
    </dgm:pt>
    <dgm:pt modelId="{2E972E08-564F-D344-9A99-DC1BB5D86F93}" type="pres">
      <dgm:prSet presAssocID="{3E49F492-A0BF-4421-BC20-E04D9BC2227F}" presName="linear" presStyleCnt="0">
        <dgm:presLayoutVars>
          <dgm:dir/>
          <dgm:animLvl val="lvl"/>
          <dgm:resizeHandles val="exact"/>
        </dgm:presLayoutVars>
      </dgm:prSet>
      <dgm:spPr/>
    </dgm:pt>
    <dgm:pt modelId="{3BB7B0DA-62F6-E24B-94F4-B733B729725D}" type="pres">
      <dgm:prSet presAssocID="{6C68DC6F-6CC1-4B58-AE64-4B9D8EA4FE81}" presName="parentLin" presStyleCnt="0"/>
      <dgm:spPr/>
    </dgm:pt>
    <dgm:pt modelId="{7ABD98BC-7CA2-6743-AA4E-284DF6CD0F75}" type="pres">
      <dgm:prSet presAssocID="{6C68DC6F-6CC1-4B58-AE64-4B9D8EA4FE81}" presName="parentLeftMargin" presStyleLbl="node1" presStyleIdx="0" presStyleCnt="6"/>
      <dgm:spPr/>
    </dgm:pt>
    <dgm:pt modelId="{80736182-D94A-1D4E-AC9A-57563B2F4052}" type="pres">
      <dgm:prSet presAssocID="{6C68DC6F-6CC1-4B58-AE64-4B9D8EA4FE8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2D67169-396B-D640-924C-066D91E27BB4}" type="pres">
      <dgm:prSet presAssocID="{6C68DC6F-6CC1-4B58-AE64-4B9D8EA4FE81}" presName="negativeSpace" presStyleCnt="0"/>
      <dgm:spPr/>
    </dgm:pt>
    <dgm:pt modelId="{DE4A1C50-AABA-E048-A5C6-0DAB38D56FCD}" type="pres">
      <dgm:prSet presAssocID="{6C68DC6F-6CC1-4B58-AE64-4B9D8EA4FE81}" presName="childText" presStyleLbl="conFgAcc1" presStyleIdx="0" presStyleCnt="6">
        <dgm:presLayoutVars>
          <dgm:bulletEnabled val="1"/>
        </dgm:presLayoutVars>
      </dgm:prSet>
      <dgm:spPr/>
    </dgm:pt>
    <dgm:pt modelId="{6B95006C-AB66-7944-886A-84DC98D4F2C7}" type="pres">
      <dgm:prSet presAssocID="{88B154A3-2630-454A-A0D0-0AA0AF729C37}" presName="spaceBetweenRectangles" presStyleCnt="0"/>
      <dgm:spPr/>
    </dgm:pt>
    <dgm:pt modelId="{E8D587A9-84A8-0B44-A5AD-8BE9C20788E5}" type="pres">
      <dgm:prSet presAssocID="{80574F2D-DC63-4C5F-BAC1-7273908B04FC}" presName="parentLin" presStyleCnt="0"/>
      <dgm:spPr/>
    </dgm:pt>
    <dgm:pt modelId="{05A19357-7EF8-A341-AB0E-1888B8659F8D}" type="pres">
      <dgm:prSet presAssocID="{80574F2D-DC63-4C5F-BAC1-7273908B04FC}" presName="parentLeftMargin" presStyleLbl="node1" presStyleIdx="0" presStyleCnt="6"/>
      <dgm:spPr/>
    </dgm:pt>
    <dgm:pt modelId="{DBDAACDB-1112-FE47-A836-9BB7F955267A}" type="pres">
      <dgm:prSet presAssocID="{80574F2D-DC63-4C5F-BAC1-7273908B04F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5BFC944-C3FD-174A-BB5C-30650D553053}" type="pres">
      <dgm:prSet presAssocID="{80574F2D-DC63-4C5F-BAC1-7273908B04FC}" presName="negativeSpace" presStyleCnt="0"/>
      <dgm:spPr/>
    </dgm:pt>
    <dgm:pt modelId="{447DBDBC-FF9B-5F44-9B65-7E16AECA9342}" type="pres">
      <dgm:prSet presAssocID="{80574F2D-DC63-4C5F-BAC1-7273908B04FC}" presName="childText" presStyleLbl="conFgAcc1" presStyleIdx="1" presStyleCnt="6">
        <dgm:presLayoutVars>
          <dgm:bulletEnabled val="1"/>
        </dgm:presLayoutVars>
      </dgm:prSet>
      <dgm:spPr/>
    </dgm:pt>
    <dgm:pt modelId="{BF7B3D13-1748-EB40-8152-DAFC04CA9F36}" type="pres">
      <dgm:prSet presAssocID="{402A65B5-6CDF-4309-89F9-615778C8DFAD}" presName="spaceBetweenRectangles" presStyleCnt="0"/>
      <dgm:spPr/>
    </dgm:pt>
    <dgm:pt modelId="{7E156FFC-F486-0745-B4B8-9FA0BC08FDFC}" type="pres">
      <dgm:prSet presAssocID="{41044F9A-F20B-4D5E-946A-1A19B32D16CE}" presName="parentLin" presStyleCnt="0"/>
      <dgm:spPr/>
    </dgm:pt>
    <dgm:pt modelId="{E38310FF-0A13-AE40-B3FD-E26F91E41378}" type="pres">
      <dgm:prSet presAssocID="{41044F9A-F20B-4D5E-946A-1A19B32D16CE}" presName="parentLeftMargin" presStyleLbl="node1" presStyleIdx="1" presStyleCnt="6"/>
      <dgm:spPr/>
    </dgm:pt>
    <dgm:pt modelId="{242D0D1D-7F08-614A-889E-DF0514671EEB}" type="pres">
      <dgm:prSet presAssocID="{41044F9A-F20B-4D5E-946A-1A19B32D16C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6A10003-4F6C-7545-9965-EC385429AB1A}" type="pres">
      <dgm:prSet presAssocID="{41044F9A-F20B-4D5E-946A-1A19B32D16CE}" presName="negativeSpace" presStyleCnt="0"/>
      <dgm:spPr/>
    </dgm:pt>
    <dgm:pt modelId="{4FA36D92-99A1-2B49-8127-A82F90A80114}" type="pres">
      <dgm:prSet presAssocID="{41044F9A-F20B-4D5E-946A-1A19B32D16CE}" presName="childText" presStyleLbl="conFgAcc1" presStyleIdx="2" presStyleCnt="6">
        <dgm:presLayoutVars>
          <dgm:bulletEnabled val="1"/>
        </dgm:presLayoutVars>
      </dgm:prSet>
      <dgm:spPr/>
    </dgm:pt>
    <dgm:pt modelId="{F876A109-599D-844E-9FA1-D069FF83D883}" type="pres">
      <dgm:prSet presAssocID="{C3E1BDF0-A66A-4EC3-B5D3-61E8DDF626A9}" presName="spaceBetweenRectangles" presStyleCnt="0"/>
      <dgm:spPr/>
    </dgm:pt>
    <dgm:pt modelId="{A4AD81C5-1F1B-D84D-93AB-C8D67D52F162}" type="pres">
      <dgm:prSet presAssocID="{A0827399-86A3-46F0-B128-066765C9A954}" presName="parentLin" presStyleCnt="0"/>
      <dgm:spPr/>
    </dgm:pt>
    <dgm:pt modelId="{9F696198-7603-F745-81CD-1772A3C05874}" type="pres">
      <dgm:prSet presAssocID="{A0827399-86A3-46F0-B128-066765C9A954}" presName="parentLeftMargin" presStyleLbl="node1" presStyleIdx="2" presStyleCnt="6"/>
      <dgm:spPr/>
    </dgm:pt>
    <dgm:pt modelId="{EFA2CE28-5D15-CB47-AA0B-17389F9470E6}" type="pres">
      <dgm:prSet presAssocID="{A0827399-86A3-46F0-B128-066765C9A95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92FCE5C-E964-194F-802B-8EFF0E504ADB}" type="pres">
      <dgm:prSet presAssocID="{A0827399-86A3-46F0-B128-066765C9A954}" presName="negativeSpace" presStyleCnt="0"/>
      <dgm:spPr/>
    </dgm:pt>
    <dgm:pt modelId="{CF4D4A4E-129C-E54E-BF8E-5EAFC9139D81}" type="pres">
      <dgm:prSet presAssocID="{A0827399-86A3-46F0-B128-066765C9A954}" presName="childText" presStyleLbl="conFgAcc1" presStyleIdx="3" presStyleCnt="6">
        <dgm:presLayoutVars>
          <dgm:bulletEnabled val="1"/>
        </dgm:presLayoutVars>
      </dgm:prSet>
      <dgm:spPr/>
    </dgm:pt>
    <dgm:pt modelId="{E698C344-1388-D640-B0AF-1676B6517DC8}" type="pres">
      <dgm:prSet presAssocID="{D542D19F-3D8D-442B-B649-1DA009D5F727}" presName="spaceBetweenRectangles" presStyleCnt="0"/>
      <dgm:spPr/>
    </dgm:pt>
    <dgm:pt modelId="{30450978-3696-F746-9D00-500742E6D9FD}" type="pres">
      <dgm:prSet presAssocID="{CEA3199F-6718-4AF1-B6C7-63E63B13FE08}" presName="parentLin" presStyleCnt="0"/>
      <dgm:spPr/>
    </dgm:pt>
    <dgm:pt modelId="{AB4A988B-FBAB-EA49-BEDD-F4B6EFCFF5DB}" type="pres">
      <dgm:prSet presAssocID="{CEA3199F-6718-4AF1-B6C7-63E63B13FE08}" presName="parentLeftMargin" presStyleLbl="node1" presStyleIdx="3" presStyleCnt="6"/>
      <dgm:spPr/>
    </dgm:pt>
    <dgm:pt modelId="{F2447CA2-7B67-7E41-8983-074BBB9BC412}" type="pres">
      <dgm:prSet presAssocID="{CEA3199F-6718-4AF1-B6C7-63E63B13FE0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4E295EC-6EAC-5646-BCE4-DDD106127C69}" type="pres">
      <dgm:prSet presAssocID="{CEA3199F-6718-4AF1-B6C7-63E63B13FE08}" presName="negativeSpace" presStyleCnt="0"/>
      <dgm:spPr/>
    </dgm:pt>
    <dgm:pt modelId="{683A4394-81C4-E548-AF28-67DF4C56EF40}" type="pres">
      <dgm:prSet presAssocID="{CEA3199F-6718-4AF1-B6C7-63E63B13FE08}" presName="childText" presStyleLbl="conFgAcc1" presStyleIdx="4" presStyleCnt="6">
        <dgm:presLayoutVars>
          <dgm:bulletEnabled val="1"/>
        </dgm:presLayoutVars>
      </dgm:prSet>
      <dgm:spPr/>
    </dgm:pt>
    <dgm:pt modelId="{34C03202-3A83-D648-9989-E6BA2ADCDCEB}" type="pres">
      <dgm:prSet presAssocID="{99675110-17FD-4461-874A-FE8DF745DB25}" presName="spaceBetweenRectangles" presStyleCnt="0"/>
      <dgm:spPr/>
    </dgm:pt>
    <dgm:pt modelId="{37BE2D30-9D18-7743-A002-719C90215DAE}" type="pres">
      <dgm:prSet presAssocID="{ACC37987-19B8-47AF-B641-8776FA7DEE1F}" presName="parentLin" presStyleCnt="0"/>
      <dgm:spPr/>
    </dgm:pt>
    <dgm:pt modelId="{0494561F-E118-B942-A573-499E6F5DEB61}" type="pres">
      <dgm:prSet presAssocID="{ACC37987-19B8-47AF-B641-8776FA7DEE1F}" presName="parentLeftMargin" presStyleLbl="node1" presStyleIdx="4" presStyleCnt="6"/>
      <dgm:spPr/>
    </dgm:pt>
    <dgm:pt modelId="{FBAA783B-8357-124A-AD65-B6BBE7999092}" type="pres">
      <dgm:prSet presAssocID="{ACC37987-19B8-47AF-B641-8776FA7DEE1F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9E8CFD6-C5B5-F643-9119-34A108EE0797}" type="pres">
      <dgm:prSet presAssocID="{ACC37987-19B8-47AF-B641-8776FA7DEE1F}" presName="negativeSpace" presStyleCnt="0"/>
      <dgm:spPr/>
    </dgm:pt>
    <dgm:pt modelId="{6831F2C6-1DD9-B749-B133-7E4EB505238A}" type="pres">
      <dgm:prSet presAssocID="{ACC37987-19B8-47AF-B641-8776FA7DEE1F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1225C606-C667-2148-9A68-CD40369950FF}" type="presOf" srcId="{A0827399-86A3-46F0-B128-066765C9A954}" destId="{EFA2CE28-5D15-CB47-AA0B-17389F9470E6}" srcOrd="1" destOrd="0" presId="urn:microsoft.com/office/officeart/2005/8/layout/list1"/>
    <dgm:cxn modelId="{B34D1118-53AC-D64D-BC0F-BC87BA690B14}" type="presOf" srcId="{6C68DC6F-6CC1-4B58-AE64-4B9D8EA4FE81}" destId="{80736182-D94A-1D4E-AC9A-57563B2F4052}" srcOrd="1" destOrd="0" presId="urn:microsoft.com/office/officeart/2005/8/layout/list1"/>
    <dgm:cxn modelId="{A4B1102F-6B82-ED48-823D-3F8162161AB4}" type="presOf" srcId="{80574F2D-DC63-4C5F-BAC1-7273908B04FC}" destId="{05A19357-7EF8-A341-AB0E-1888B8659F8D}" srcOrd="0" destOrd="0" presId="urn:microsoft.com/office/officeart/2005/8/layout/list1"/>
    <dgm:cxn modelId="{5E187432-FD8B-8144-BC2C-6CEA7E123E4C}" type="presOf" srcId="{CEA3199F-6718-4AF1-B6C7-63E63B13FE08}" destId="{AB4A988B-FBAB-EA49-BEDD-F4B6EFCFF5DB}" srcOrd="0" destOrd="0" presId="urn:microsoft.com/office/officeart/2005/8/layout/list1"/>
    <dgm:cxn modelId="{EFA98A39-66E7-464A-84ED-564912D71800}" srcId="{3E49F492-A0BF-4421-BC20-E04D9BC2227F}" destId="{80574F2D-DC63-4C5F-BAC1-7273908B04FC}" srcOrd="1" destOrd="0" parTransId="{5E1B75C7-B531-4409-A047-C4FEC794B279}" sibTransId="{402A65B5-6CDF-4309-89F9-615778C8DFAD}"/>
    <dgm:cxn modelId="{7DDBBC44-8DC4-D346-B27A-40B2CE64D795}" type="presOf" srcId="{41044F9A-F20B-4D5E-946A-1A19B32D16CE}" destId="{242D0D1D-7F08-614A-889E-DF0514671EEB}" srcOrd="1" destOrd="0" presId="urn:microsoft.com/office/officeart/2005/8/layout/list1"/>
    <dgm:cxn modelId="{8A68EC4B-00A7-4014-8169-5FF66BB251C4}" srcId="{3E49F492-A0BF-4421-BC20-E04D9BC2227F}" destId="{41044F9A-F20B-4D5E-946A-1A19B32D16CE}" srcOrd="2" destOrd="0" parTransId="{B642E4CA-AC33-469B-AFDC-AEA52A613049}" sibTransId="{C3E1BDF0-A66A-4EC3-B5D3-61E8DDF626A9}"/>
    <dgm:cxn modelId="{49951358-5472-481F-9444-12BCEAA9ADD6}" srcId="{3E49F492-A0BF-4421-BC20-E04D9BC2227F}" destId="{6C68DC6F-6CC1-4B58-AE64-4B9D8EA4FE81}" srcOrd="0" destOrd="0" parTransId="{3B17D03B-47EB-478E-9076-AA180C13CE45}" sibTransId="{88B154A3-2630-454A-A0D0-0AA0AF729C37}"/>
    <dgm:cxn modelId="{EA0A3476-CC0D-4E83-ACC6-08F9DBBEA697}" srcId="{3E49F492-A0BF-4421-BC20-E04D9BC2227F}" destId="{A0827399-86A3-46F0-B128-066765C9A954}" srcOrd="3" destOrd="0" parTransId="{76ED0E3C-BE15-4A60-A833-1B457A5DAFA7}" sibTransId="{D542D19F-3D8D-442B-B649-1DA009D5F727}"/>
    <dgm:cxn modelId="{EFE2B58F-6522-4913-BC71-DC8C7A448B25}" srcId="{3E49F492-A0BF-4421-BC20-E04D9BC2227F}" destId="{ACC37987-19B8-47AF-B641-8776FA7DEE1F}" srcOrd="5" destOrd="0" parTransId="{8E3B401F-FCC8-4FCA-920E-9B2D1B470146}" sibTransId="{9E42D300-53EC-4002-946E-1B1BF286D4A5}"/>
    <dgm:cxn modelId="{2CD2F096-F612-9E45-B287-021A57A1BB3F}" type="presOf" srcId="{CEA3199F-6718-4AF1-B6C7-63E63B13FE08}" destId="{F2447CA2-7B67-7E41-8983-074BBB9BC412}" srcOrd="1" destOrd="0" presId="urn:microsoft.com/office/officeart/2005/8/layout/list1"/>
    <dgm:cxn modelId="{4A637AAB-BC49-9449-9CC0-6EAADF8F384E}" type="presOf" srcId="{41044F9A-F20B-4D5E-946A-1A19B32D16CE}" destId="{E38310FF-0A13-AE40-B3FD-E26F91E41378}" srcOrd="0" destOrd="0" presId="urn:microsoft.com/office/officeart/2005/8/layout/list1"/>
    <dgm:cxn modelId="{D8A759C5-EB33-9C47-8639-7EF269E05570}" type="presOf" srcId="{ACC37987-19B8-47AF-B641-8776FA7DEE1F}" destId="{0494561F-E118-B942-A573-499E6F5DEB61}" srcOrd="0" destOrd="0" presId="urn:microsoft.com/office/officeart/2005/8/layout/list1"/>
    <dgm:cxn modelId="{682DAFC6-9B89-624E-A83D-FA57A027EC4F}" type="presOf" srcId="{ACC37987-19B8-47AF-B641-8776FA7DEE1F}" destId="{FBAA783B-8357-124A-AD65-B6BBE7999092}" srcOrd="1" destOrd="0" presId="urn:microsoft.com/office/officeart/2005/8/layout/list1"/>
    <dgm:cxn modelId="{8CA854D2-D2A8-B747-AD62-2F3776CF14BB}" type="presOf" srcId="{80574F2D-DC63-4C5F-BAC1-7273908B04FC}" destId="{DBDAACDB-1112-FE47-A836-9BB7F955267A}" srcOrd="1" destOrd="0" presId="urn:microsoft.com/office/officeart/2005/8/layout/list1"/>
    <dgm:cxn modelId="{8E1231DE-F0B1-794A-B866-97BCD0538E07}" type="presOf" srcId="{6C68DC6F-6CC1-4B58-AE64-4B9D8EA4FE81}" destId="{7ABD98BC-7CA2-6743-AA4E-284DF6CD0F75}" srcOrd="0" destOrd="0" presId="urn:microsoft.com/office/officeart/2005/8/layout/list1"/>
    <dgm:cxn modelId="{73D97DE0-640A-E747-9FBF-BE7A61B10C9A}" type="presOf" srcId="{3E49F492-A0BF-4421-BC20-E04D9BC2227F}" destId="{2E972E08-564F-D344-9A99-DC1BB5D86F93}" srcOrd="0" destOrd="0" presId="urn:microsoft.com/office/officeart/2005/8/layout/list1"/>
    <dgm:cxn modelId="{B40756F8-1A16-4D70-82B3-5F9B79BCA4F0}" srcId="{3E49F492-A0BF-4421-BC20-E04D9BC2227F}" destId="{CEA3199F-6718-4AF1-B6C7-63E63B13FE08}" srcOrd="4" destOrd="0" parTransId="{48B99CE6-D654-4577-A0EB-29786554F4CC}" sibTransId="{99675110-17FD-4461-874A-FE8DF745DB25}"/>
    <dgm:cxn modelId="{DB7F8AFB-E6CE-674E-B676-C11DFA283758}" type="presOf" srcId="{A0827399-86A3-46F0-B128-066765C9A954}" destId="{9F696198-7603-F745-81CD-1772A3C05874}" srcOrd="0" destOrd="0" presId="urn:microsoft.com/office/officeart/2005/8/layout/list1"/>
    <dgm:cxn modelId="{1FD2164D-9A10-C74C-97B3-01B834F2B743}" type="presParOf" srcId="{2E972E08-564F-D344-9A99-DC1BB5D86F93}" destId="{3BB7B0DA-62F6-E24B-94F4-B733B729725D}" srcOrd="0" destOrd="0" presId="urn:microsoft.com/office/officeart/2005/8/layout/list1"/>
    <dgm:cxn modelId="{68C9322A-56D3-4E43-A64E-9DD6B33F63F8}" type="presParOf" srcId="{3BB7B0DA-62F6-E24B-94F4-B733B729725D}" destId="{7ABD98BC-7CA2-6743-AA4E-284DF6CD0F75}" srcOrd="0" destOrd="0" presId="urn:microsoft.com/office/officeart/2005/8/layout/list1"/>
    <dgm:cxn modelId="{713FAD53-299E-1746-94BE-314DD0EC7514}" type="presParOf" srcId="{3BB7B0DA-62F6-E24B-94F4-B733B729725D}" destId="{80736182-D94A-1D4E-AC9A-57563B2F4052}" srcOrd="1" destOrd="0" presId="urn:microsoft.com/office/officeart/2005/8/layout/list1"/>
    <dgm:cxn modelId="{CBC7154F-5640-E041-8F21-B3402C34B703}" type="presParOf" srcId="{2E972E08-564F-D344-9A99-DC1BB5D86F93}" destId="{E2D67169-396B-D640-924C-066D91E27BB4}" srcOrd="1" destOrd="0" presId="urn:microsoft.com/office/officeart/2005/8/layout/list1"/>
    <dgm:cxn modelId="{8A03401A-8E5D-1943-A41C-8D9ADAA3AFE7}" type="presParOf" srcId="{2E972E08-564F-D344-9A99-DC1BB5D86F93}" destId="{DE4A1C50-AABA-E048-A5C6-0DAB38D56FCD}" srcOrd="2" destOrd="0" presId="urn:microsoft.com/office/officeart/2005/8/layout/list1"/>
    <dgm:cxn modelId="{88CB879F-FC24-C646-BDF6-7AB494C02C1C}" type="presParOf" srcId="{2E972E08-564F-D344-9A99-DC1BB5D86F93}" destId="{6B95006C-AB66-7944-886A-84DC98D4F2C7}" srcOrd="3" destOrd="0" presId="urn:microsoft.com/office/officeart/2005/8/layout/list1"/>
    <dgm:cxn modelId="{D6EC1844-5AAE-6449-B207-B0B77D3448C8}" type="presParOf" srcId="{2E972E08-564F-D344-9A99-DC1BB5D86F93}" destId="{E8D587A9-84A8-0B44-A5AD-8BE9C20788E5}" srcOrd="4" destOrd="0" presId="urn:microsoft.com/office/officeart/2005/8/layout/list1"/>
    <dgm:cxn modelId="{1F33B7ED-2897-1C48-862F-EA0559E0DE7E}" type="presParOf" srcId="{E8D587A9-84A8-0B44-A5AD-8BE9C20788E5}" destId="{05A19357-7EF8-A341-AB0E-1888B8659F8D}" srcOrd="0" destOrd="0" presId="urn:microsoft.com/office/officeart/2005/8/layout/list1"/>
    <dgm:cxn modelId="{639CF36C-9B4F-A34B-BF13-35CCAF463666}" type="presParOf" srcId="{E8D587A9-84A8-0B44-A5AD-8BE9C20788E5}" destId="{DBDAACDB-1112-FE47-A836-9BB7F955267A}" srcOrd="1" destOrd="0" presId="urn:microsoft.com/office/officeart/2005/8/layout/list1"/>
    <dgm:cxn modelId="{8CF2E438-272D-7A4F-87B5-B53835AE0F49}" type="presParOf" srcId="{2E972E08-564F-D344-9A99-DC1BB5D86F93}" destId="{05BFC944-C3FD-174A-BB5C-30650D553053}" srcOrd="5" destOrd="0" presId="urn:microsoft.com/office/officeart/2005/8/layout/list1"/>
    <dgm:cxn modelId="{A7FD4741-6104-C944-8B8D-43AA4E34F1B9}" type="presParOf" srcId="{2E972E08-564F-D344-9A99-DC1BB5D86F93}" destId="{447DBDBC-FF9B-5F44-9B65-7E16AECA9342}" srcOrd="6" destOrd="0" presId="urn:microsoft.com/office/officeart/2005/8/layout/list1"/>
    <dgm:cxn modelId="{74A7F584-F6A5-1E47-B931-52A6FCB0E8AB}" type="presParOf" srcId="{2E972E08-564F-D344-9A99-DC1BB5D86F93}" destId="{BF7B3D13-1748-EB40-8152-DAFC04CA9F36}" srcOrd="7" destOrd="0" presId="urn:microsoft.com/office/officeart/2005/8/layout/list1"/>
    <dgm:cxn modelId="{37F3C96E-CD6D-1549-A59C-61A307FCE362}" type="presParOf" srcId="{2E972E08-564F-D344-9A99-DC1BB5D86F93}" destId="{7E156FFC-F486-0745-B4B8-9FA0BC08FDFC}" srcOrd="8" destOrd="0" presId="urn:microsoft.com/office/officeart/2005/8/layout/list1"/>
    <dgm:cxn modelId="{C941E7F8-F9E7-D849-99BF-0E8262972A76}" type="presParOf" srcId="{7E156FFC-F486-0745-B4B8-9FA0BC08FDFC}" destId="{E38310FF-0A13-AE40-B3FD-E26F91E41378}" srcOrd="0" destOrd="0" presId="urn:microsoft.com/office/officeart/2005/8/layout/list1"/>
    <dgm:cxn modelId="{90B6B237-A657-1C42-B00E-7A30C83CCFAF}" type="presParOf" srcId="{7E156FFC-F486-0745-B4B8-9FA0BC08FDFC}" destId="{242D0D1D-7F08-614A-889E-DF0514671EEB}" srcOrd="1" destOrd="0" presId="urn:microsoft.com/office/officeart/2005/8/layout/list1"/>
    <dgm:cxn modelId="{91AEB742-7103-1D44-AF3F-351C85B7C498}" type="presParOf" srcId="{2E972E08-564F-D344-9A99-DC1BB5D86F93}" destId="{F6A10003-4F6C-7545-9965-EC385429AB1A}" srcOrd="9" destOrd="0" presId="urn:microsoft.com/office/officeart/2005/8/layout/list1"/>
    <dgm:cxn modelId="{A1EC4025-705F-D94E-A437-68E18A2353C4}" type="presParOf" srcId="{2E972E08-564F-D344-9A99-DC1BB5D86F93}" destId="{4FA36D92-99A1-2B49-8127-A82F90A80114}" srcOrd="10" destOrd="0" presId="urn:microsoft.com/office/officeart/2005/8/layout/list1"/>
    <dgm:cxn modelId="{DD2AF00D-4F77-A546-80BE-B4CBAFB4E103}" type="presParOf" srcId="{2E972E08-564F-D344-9A99-DC1BB5D86F93}" destId="{F876A109-599D-844E-9FA1-D069FF83D883}" srcOrd="11" destOrd="0" presId="urn:microsoft.com/office/officeart/2005/8/layout/list1"/>
    <dgm:cxn modelId="{C48E6B05-0407-0E46-AA34-D1BBBCD509CA}" type="presParOf" srcId="{2E972E08-564F-D344-9A99-DC1BB5D86F93}" destId="{A4AD81C5-1F1B-D84D-93AB-C8D67D52F162}" srcOrd="12" destOrd="0" presId="urn:microsoft.com/office/officeart/2005/8/layout/list1"/>
    <dgm:cxn modelId="{154667C4-9CDF-D84B-B85E-FD8A774743A0}" type="presParOf" srcId="{A4AD81C5-1F1B-D84D-93AB-C8D67D52F162}" destId="{9F696198-7603-F745-81CD-1772A3C05874}" srcOrd="0" destOrd="0" presId="urn:microsoft.com/office/officeart/2005/8/layout/list1"/>
    <dgm:cxn modelId="{356028C2-403D-3C4E-802D-8FFF72236E1A}" type="presParOf" srcId="{A4AD81C5-1F1B-D84D-93AB-C8D67D52F162}" destId="{EFA2CE28-5D15-CB47-AA0B-17389F9470E6}" srcOrd="1" destOrd="0" presId="urn:microsoft.com/office/officeart/2005/8/layout/list1"/>
    <dgm:cxn modelId="{4C3C0295-AAC3-5E47-950D-6D61E7A3AF7A}" type="presParOf" srcId="{2E972E08-564F-D344-9A99-DC1BB5D86F93}" destId="{692FCE5C-E964-194F-802B-8EFF0E504ADB}" srcOrd="13" destOrd="0" presId="urn:microsoft.com/office/officeart/2005/8/layout/list1"/>
    <dgm:cxn modelId="{D77C0AC1-7ABD-AA42-9892-0FF7BA91DAE4}" type="presParOf" srcId="{2E972E08-564F-D344-9A99-DC1BB5D86F93}" destId="{CF4D4A4E-129C-E54E-BF8E-5EAFC9139D81}" srcOrd="14" destOrd="0" presId="urn:microsoft.com/office/officeart/2005/8/layout/list1"/>
    <dgm:cxn modelId="{A842FB85-61D1-6F4D-9FEE-09079725399B}" type="presParOf" srcId="{2E972E08-564F-D344-9A99-DC1BB5D86F93}" destId="{E698C344-1388-D640-B0AF-1676B6517DC8}" srcOrd="15" destOrd="0" presId="urn:microsoft.com/office/officeart/2005/8/layout/list1"/>
    <dgm:cxn modelId="{0A45E2EE-7542-FD4D-AC8F-D014723B9E21}" type="presParOf" srcId="{2E972E08-564F-D344-9A99-DC1BB5D86F93}" destId="{30450978-3696-F746-9D00-500742E6D9FD}" srcOrd="16" destOrd="0" presId="urn:microsoft.com/office/officeart/2005/8/layout/list1"/>
    <dgm:cxn modelId="{DF2134F9-8848-7D49-A194-60024D391919}" type="presParOf" srcId="{30450978-3696-F746-9D00-500742E6D9FD}" destId="{AB4A988B-FBAB-EA49-BEDD-F4B6EFCFF5DB}" srcOrd="0" destOrd="0" presId="urn:microsoft.com/office/officeart/2005/8/layout/list1"/>
    <dgm:cxn modelId="{F04CDD32-DD82-6D46-B622-BF6A10CE3885}" type="presParOf" srcId="{30450978-3696-F746-9D00-500742E6D9FD}" destId="{F2447CA2-7B67-7E41-8983-074BBB9BC412}" srcOrd="1" destOrd="0" presId="urn:microsoft.com/office/officeart/2005/8/layout/list1"/>
    <dgm:cxn modelId="{53CF89C8-81AF-C146-8753-7939E81EC1FE}" type="presParOf" srcId="{2E972E08-564F-D344-9A99-DC1BB5D86F93}" destId="{94E295EC-6EAC-5646-BCE4-DDD106127C69}" srcOrd="17" destOrd="0" presId="urn:microsoft.com/office/officeart/2005/8/layout/list1"/>
    <dgm:cxn modelId="{D4D9C9B8-E22B-3D4D-ABB0-511F4D4042E0}" type="presParOf" srcId="{2E972E08-564F-D344-9A99-DC1BB5D86F93}" destId="{683A4394-81C4-E548-AF28-67DF4C56EF40}" srcOrd="18" destOrd="0" presId="urn:microsoft.com/office/officeart/2005/8/layout/list1"/>
    <dgm:cxn modelId="{79273DC9-888D-5441-BA0B-1FCEEFAFA723}" type="presParOf" srcId="{2E972E08-564F-D344-9A99-DC1BB5D86F93}" destId="{34C03202-3A83-D648-9989-E6BA2ADCDCEB}" srcOrd="19" destOrd="0" presId="urn:microsoft.com/office/officeart/2005/8/layout/list1"/>
    <dgm:cxn modelId="{C227F6DF-05B4-024C-BC53-F2E7BF8B5B1B}" type="presParOf" srcId="{2E972E08-564F-D344-9A99-DC1BB5D86F93}" destId="{37BE2D30-9D18-7743-A002-719C90215DAE}" srcOrd="20" destOrd="0" presId="urn:microsoft.com/office/officeart/2005/8/layout/list1"/>
    <dgm:cxn modelId="{AE1734DB-6D87-E740-A8B1-456362D4328F}" type="presParOf" srcId="{37BE2D30-9D18-7743-A002-719C90215DAE}" destId="{0494561F-E118-B942-A573-499E6F5DEB61}" srcOrd="0" destOrd="0" presId="urn:microsoft.com/office/officeart/2005/8/layout/list1"/>
    <dgm:cxn modelId="{ED6595DE-445D-9847-9AB2-206157AAE480}" type="presParOf" srcId="{37BE2D30-9D18-7743-A002-719C90215DAE}" destId="{FBAA783B-8357-124A-AD65-B6BBE7999092}" srcOrd="1" destOrd="0" presId="urn:microsoft.com/office/officeart/2005/8/layout/list1"/>
    <dgm:cxn modelId="{FA7B6BF2-EF72-9D42-92A5-878C6810C92E}" type="presParOf" srcId="{2E972E08-564F-D344-9A99-DC1BB5D86F93}" destId="{49E8CFD6-C5B5-F643-9119-34A108EE0797}" srcOrd="21" destOrd="0" presId="urn:microsoft.com/office/officeart/2005/8/layout/list1"/>
    <dgm:cxn modelId="{66440E6B-10F0-B941-BECF-E7C2EFDAEB7B}" type="presParOf" srcId="{2E972E08-564F-D344-9A99-DC1BB5D86F93}" destId="{6831F2C6-1DD9-B749-B133-7E4EB505238A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0084D1-FE3D-48F5-9DD0-88CC0DEE509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9924AF-1354-4E09-A8DD-C44A0F41A7A4}">
      <dgm:prSet/>
      <dgm:spPr/>
      <dgm:t>
        <a:bodyPr/>
        <a:lstStyle/>
        <a:p>
          <a:r>
            <a:rPr lang="en-US" b="1" dirty="0"/>
            <a:t>Masks</a:t>
          </a:r>
          <a:r>
            <a:rPr lang="en-US" dirty="0"/>
            <a:t> – The makeup of a word, broken into it’s character set</a:t>
          </a:r>
        </a:p>
      </dgm:t>
    </dgm:pt>
    <dgm:pt modelId="{C21DF4FB-1C23-4C77-B77B-88BBCE4350C4}" type="parTrans" cxnId="{23A6142F-6127-46D8-8ECF-A540B75EB6D8}">
      <dgm:prSet/>
      <dgm:spPr/>
      <dgm:t>
        <a:bodyPr/>
        <a:lstStyle/>
        <a:p>
          <a:endParaRPr lang="en-US"/>
        </a:p>
      </dgm:t>
    </dgm:pt>
    <dgm:pt modelId="{FEBD163A-08A6-4902-93C0-8A3F77A2EE62}" type="sibTrans" cxnId="{23A6142F-6127-46D8-8ECF-A540B75EB6D8}">
      <dgm:prSet/>
      <dgm:spPr/>
      <dgm:t>
        <a:bodyPr/>
        <a:lstStyle/>
        <a:p>
          <a:endParaRPr lang="en-US"/>
        </a:p>
      </dgm:t>
    </dgm:pt>
    <dgm:pt modelId="{7209FE73-D19A-42C9-ACA0-A25BF82D9238}">
      <dgm:prSet/>
      <dgm:spPr/>
      <dgm:t>
        <a:bodyPr/>
        <a:lstStyle/>
        <a:p>
          <a:r>
            <a:rPr lang="en-US" b="1" dirty="0"/>
            <a:t>Hybrid Attack </a:t>
          </a:r>
          <a:r>
            <a:rPr lang="en-US" dirty="0"/>
            <a:t>– An attack where a Brute-Force or mask is either appended or prepended to a wordlist</a:t>
          </a:r>
        </a:p>
      </dgm:t>
    </dgm:pt>
    <dgm:pt modelId="{3119DEB1-1CFA-40A1-8665-42A7146E1CF6}" type="parTrans" cxnId="{1FEED38A-A1EA-43BD-BEC7-1201DBF15F93}">
      <dgm:prSet/>
      <dgm:spPr/>
      <dgm:t>
        <a:bodyPr/>
        <a:lstStyle/>
        <a:p>
          <a:endParaRPr lang="en-US"/>
        </a:p>
      </dgm:t>
    </dgm:pt>
    <dgm:pt modelId="{7A563391-A158-49DE-9353-A4A127DD4C6F}" type="sibTrans" cxnId="{1FEED38A-A1EA-43BD-BEC7-1201DBF15F93}">
      <dgm:prSet/>
      <dgm:spPr/>
      <dgm:t>
        <a:bodyPr/>
        <a:lstStyle/>
        <a:p>
          <a:endParaRPr lang="en-US"/>
        </a:p>
      </dgm:t>
    </dgm:pt>
    <dgm:pt modelId="{74A4ABAF-13DD-4E0E-9D5A-1A82B14A798A}">
      <dgm:prSet/>
      <dgm:spPr/>
      <dgm:t>
        <a:bodyPr/>
        <a:lstStyle/>
        <a:p>
          <a:r>
            <a:rPr lang="en-US" b="1" dirty="0"/>
            <a:t>Wordlist</a:t>
          </a:r>
          <a:r>
            <a:rPr lang="en-US" dirty="0"/>
            <a:t> – A file which contains a list of candidate words to either run by themselves or be modified with rules, typically dictionary words</a:t>
          </a:r>
        </a:p>
      </dgm:t>
    </dgm:pt>
    <dgm:pt modelId="{3D01F427-E131-4D2C-8C29-67C3B65014C1}" type="parTrans" cxnId="{9A83B720-4BAA-4513-919E-6196EF1751D0}">
      <dgm:prSet/>
      <dgm:spPr/>
      <dgm:t>
        <a:bodyPr/>
        <a:lstStyle/>
        <a:p>
          <a:endParaRPr lang="en-US"/>
        </a:p>
      </dgm:t>
    </dgm:pt>
    <dgm:pt modelId="{27A52B4A-A1E1-47F6-98D7-62D486BAE1C4}" type="sibTrans" cxnId="{9A83B720-4BAA-4513-919E-6196EF1751D0}">
      <dgm:prSet/>
      <dgm:spPr/>
      <dgm:t>
        <a:bodyPr/>
        <a:lstStyle/>
        <a:p>
          <a:endParaRPr lang="en-US"/>
        </a:p>
      </dgm:t>
    </dgm:pt>
    <dgm:pt modelId="{38485106-974D-413F-8155-6EABDE9E2FA4}">
      <dgm:prSet/>
      <dgm:spPr/>
      <dgm:t>
        <a:bodyPr/>
        <a:lstStyle/>
        <a:p>
          <a:r>
            <a:rPr lang="en-US" b="1" dirty="0"/>
            <a:t>Password Dump </a:t>
          </a:r>
          <a:r>
            <a:rPr lang="en-US" dirty="0"/>
            <a:t>– A file which contains passwords obtained from previous cracking attempts, will contain more complex words than a wordlist</a:t>
          </a:r>
        </a:p>
      </dgm:t>
    </dgm:pt>
    <dgm:pt modelId="{D78401A2-394F-462B-B776-97EDC123E6A6}" type="parTrans" cxnId="{123B688B-6781-4E4A-AFC5-999167BE2D16}">
      <dgm:prSet/>
      <dgm:spPr/>
      <dgm:t>
        <a:bodyPr/>
        <a:lstStyle/>
        <a:p>
          <a:endParaRPr lang="en-US"/>
        </a:p>
      </dgm:t>
    </dgm:pt>
    <dgm:pt modelId="{E3C3061B-7F43-41D2-A1B5-B044FB115B1A}" type="sibTrans" cxnId="{123B688B-6781-4E4A-AFC5-999167BE2D16}">
      <dgm:prSet/>
      <dgm:spPr/>
      <dgm:t>
        <a:bodyPr/>
        <a:lstStyle/>
        <a:p>
          <a:endParaRPr lang="en-US"/>
        </a:p>
      </dgm:t>
    </dgm:pt>
    <dgm:pt modelId="{33D323D3-760B-4E4A-852A-B8056565C335}">
      <dgm:prSet/>
      <dgm:spPr/>
      <dgm:t>
        <a:bodyPr/>
        <a:lstStyle/>
        <a:p>
          <a:r>
            <a:rPr lang="en-US" b="1" dirty="0"/>
            <a:t>Mangling Rules </a:t>
          </a:r>
          <a:r>
            <a:rPr lang="en-US" dirty="0"/>
            <a:t>– a file of masks that get applied to each word in a wordlist i.e. changing “password” into Password, P@$$w0rd, Password!, Password2021</a:t>
          </a:r>
        </a:p>
      </dgm:t>
    </dgm:pt>
    <dgm:pt modelId="{BF58AA71-62B1-4DD3-BC52-1C344DC5F608}" type="parTrans" cxnId="{1DACF823-F105-48B1-A106-29F842353B85}">
      <dgm:prSet/>
      <dgm:spPr/>
      <dgm:t>
        <a:bodyPr/>
        <a:lstStyle/>
        <a:p>
          <a:endParaRPr lang="en-US"/>
        </a:p>
      </dgm:t>
    </dgm:pt>
    <dgm:pt modelId="{D97BDAA8-C6E4-4643-92DF-ADBDA767448E}" type="sibTrans" cxnId="{1DACF823-F105-48B1-A106-29F842353B85}">
      <dgm:prSet/>
      <dgm:spPr/>
      <dgm:t>
        <a:bodyPr/>
        <a:lstStyle/>
        <a:p>
          <a:endParaRPr lang="en-US"/>
        </a:p>
      </dgm:t>
    </dgm:pt>
    <dgm:pt modelId="{9D435D32-501A-904F-A085-9E308F67A598}" type="pres">
      <dgm:prSet presAssocID="{240084D1-FE3D-48F5-9DD0-88CC0DEE509F}" presName="linear" presStyleCnt="0">
        <dgm:presLayoutVars>
          <dgm:animLvl val="lvl"/>
          <dgm:resizeHandles val="exact"/>
        </dgm:presLayoutVars>
      </dgm:prSet>
      <dgm:spPr/>
    </dgm:pt>
    <dgm:pt modelId="{EB62B925-B8F8-1748-8796-6E2C9F27E4B0}" type="pres">
      <dgm:prSet presAssocID="{D19924AF-1354-4E09-A8DD-C44A0F41A7A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A71311A-D5C2-0141-A929-5574022B84CC}" type="pres">
      <dgm:prSet presAssocID="{FEBD163A-08A6-4902-93C0-8A3F77A2EE62}" presName="spacer" presStyleCnt="0"/>
      <dgm:spPr/>
    </dgm:pt>
    <dgm:pt modelId="{058806B2-ABF3-CF47-8A8B-5E9821BBD5F3}" type="pres">
      <dgm:prSet presAssocID="{7209FE73-D19A-42C9-ACA0-A25BF82D923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7FDAF44-D6B0-5A4F-A004-4DD4C5BDE192}" type="pres">
      <dgm:prSet presAssocID="{7A563391-A158-49DE-9353-A4A127DD4C6F}" presName="spacer" presStyleCnt="0"/>
      <dgm:spPr/>
    </dgm:pt>
    <dgm:pt modelId="{E12A41C5-06B3-C043-A9DD-433BA1462015}" type="pres">
      <dgm:prSet presAssocID="{74A4ABAF-13DD-4E0E-9D5A-1A82B14A798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7E0E1DB-9286-8E4B-8EDD-FD1961E95A5F}" type="pres">
      <dgm:prSet presAssocID="{27A52B4A-A1E1-47F6-98D7-62D486BAE1C4}" presName="spacer" presStyleCnt="0"/>
      <dgm:spPr/>
    </dgm:pt>
    <dgm:pt modelId="{7AE65D6B-D46F-F249-B20A-FF6B75A72C55}" type="pres">
      <dgm:prSet presAssocID="{38485106-974D-413F-8155-6EABDE9E2FA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709660E-D7F2-F047-89DD-AAAA293039AE}" type="pres">
      <dgm:prSet presAssocID="{E3C3061B-7F43-41D2-A1B5-B044FB115B1A}" presName="spacer" presStyleCnt="0"/>
      <dgm:spPr/>
    </dgm:pt>
    <dgm:pt modelId="{7A8500CF-4B27-7E45-ACB7-059A834D96E5}" type="pres">
      <dgm:prSet presAssocID="{33D323D3-760B-4E4A-852A-B8056565C33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D855308-E8EB-6F42-988C-7A54922D570C}" type="presOf" srcId="{D19924AF-1354-4E09-A8DD-C44A0F41A7A4}" destId="{EB62B925-B8F8-1748-8796-6E2C9F27E4B0}" srcOrd="0" destOrd="0" presId="urn:microsoft.com/office/officeart/2005/8/layout/vList2"/>
    <dgm:cxn modelId="{9A83B720-4BAA-4513-919E-6196EF1751D0}" srcId="{240084D1-FE3D-48F5-9DD0-88CC0DEE509F}" destId="{74A4ABAF-13DD-4E0E-9D5A-1A82B14A798A}" srcOrd="2" destOrd="0" parTransId="{3D01F427-E131-4D2C-8C29-67C3B65014C1}" sibTransId="{27A52B4A-A1E1-47F6-98D7-62D486BAE1C4}"/>
    <dgm:cxn modelId="{1DACF823-F105-48B1-A106-29F842353B85}" srcId="{240084D1-FE3D-48F5-9DD0-88CC0DEE509F}" destId="{33D323D3-760B-4E4A-852A-B8056565C335}" srcOrd="4" destOrd="0" parTransId="{BF58AA71-62B1-4DD3-BC52-1C344DC5F608}" sibTransId="{D97BDAA8-C6E4-4643-92DF-ADBDA767448E}"/>
    <dgm:cxn modelId="{FE673E2C-2D8A-7348-A926-74D2DEA721B4}" type="presOf" srcId="{240084D1-FE3D-48F5-9DD0-88CC0DEE509F}" destId="{9D435D32-501A-904F-A085-9E308F67A598}" srcOrd="0" destOrd="0" presId="urn:microsoft.com/office/officeart/2005/8/layout/vList2"/>
    <dgm:cxn modelId="{486AF82E-4E77-4045-B457-D27211686C5D}" type="presOf" srcId="{33D323D3-760B-4E4A-852A-B8056565C335}" destId="{7A8500CF-4B27-7E45-ACB7-059A834D96E5}" srcOrd="0" destOrd="0" presId="urn:microsoft.com/office/officeart/2005/8/layout/vList2"/>
    <dgm:cxn modelId="{23A6142F-6127-46D8-8ECF-A540B75EB6D8}" srcId="{240084D1-FE3D-48F5-9DD0-88CC0DEE509F}" destId="{D19924AF-1354-4E09-A8DD-C44A0F41A7A4}" srcOrd="0" destOrd="0" parTransId="{C21DF4FB-1C23-4C77-B77B-88BBCE4350C4}" sibTransId="{FEBD163A-08A6-4902-93C0-8A3F77A2EE62}"/>
    <dgm:cxn modelId="{00A85574-ECDB-7845-AAF2-11494861481D}" type="presOf" srcId="{38485106-974D-413F-8155-6EABDE9E2FA4}" destId="{7AE65D6B-D46F-F249-B20A-FF6B75A72C55}" srcOrd="0" destOrd="0" presId="urn:microsoft.com/office/officeart/2005/8/layout/vList2"/>
    <dgm:cxn modelId="{1FEED38A-A1EA-43BD-BEC7-1201DBF15F93}" srcId="{240084D1-FE3D-48F5-9DD0-88CC0DEE509F}" destId="{7209FE73-D19A-42C9-ACA0-A25BF82D9238}" srcOrd="1" destOrd="0" parTransId="{3119DEB1-1CFA-40A1-8665-42A7146E1CF6}" sibTransId="{7A563391-A158-49DE-9353-A4A127DD4C6F}"/>
    <dgm:cxn modelId="{123B688B-6781-4E4A-AFC5-999167BE2D16}" srcId="{240084D1-FE3D-48F5-9DD0-88CC0DEE509F}" destId="{38485106-974D-413F-8155-6EABDE9E2FA4}" srcOrd="3" destOrd="0" parTransId="{D78401A2-394F-462B-B776-97EDC123E6A6}" sibTransId="{E3C3061B-7F43-41D2-A1B5-B044FB115B1A}"/>
    <dgm:cxn modelId="{70C64793-8B80-404D-9344-B24D2A6D9BDE}" type="presOf" srcId="{7209FE73-D19A-42C9-ACA0-A25BF82D9238}" destId="{058806B2-ABF3-CF47-8A8B-5E9821BBD5F3}" srcOrd="0" destOrd="0" presId="urn:microsoft.com/office/officeart/2005/8/layout/vList2"/>
    <dgm:cxn modelId="{F8157BCE-6AFE-FE41-9860-07F8EAAE2CC8}" type="presOf" srcId="{74A4ABAF-13DD-4E0E-9D5A-1A82B14A798A}" destId="{E12A41C5-06B3-C043-A9DD-433BA1462015}" srcOrd="0" destOrd="0" presId="urn:microsoft.com/office/officeart/2005/8/layout/vList2"/>
    <dgm:cxn modelId="{687C474C-6CC9-B949-AF27-261978AAC9B4}" type="presParOf" srcId="{9D435D32-501A-904F-A085-9E308F67A598}" destId="{EB62B925-B8F8-1748-8796-6E2C9F27E4B0}" srcOrd="0" destOrd="0" presId="urn:microsoft.com/office/officeart/2005/8/layout/vList2"/>
    <dgm:cxn modelId="{CED978BB-BC9D-1346-B64F-41B97A5492DA}" type="presParOf" srcId="{9D435D32-501A-904F-A085-9E308F67A598}" destId="{1A71311A-D5C2-0141-A929-5574022B84CC}" srcOrd="1" destOrd="0" presId="urn:microsoft.com/office/officeart/2005/8/layout/vList2"/>
    <dgm:cxn modelId="{D9D1CDC5-6CF0-3E4A-88EF-99516689EC48}" type="presParOf" srcId="{9D435D32-501A-904F-A085-9E308F67A598}" destId="{058806B2-ABF3-CF47-8A8B-5E9821BBD5F3}" srcOrd="2" destOrd="0" presId="urn:microsoft.com/office/officeart/2005/8/layout/vList2"/>
    <dgm:cxn modelId="{2891D576-333F-2E42-944C-591C9C692740}" type="presParOf" srcId="{9D435D32-501A-904F-A085-9E308F67A598}" destId="{E7FDAF44-D6B0-5A4F-A004-4DD4C5BDE192}" srcOrd="3" destOrd="0" presId="urn:microsoft.com/office/officeart/2005/8/layout/vList2"/>
    <dgm:cxn modelId="{11B7F3BD-43E4-7A4A-8F6A-3397FA215726}" type="presParOf" srcId="{9D435D32-501A-904F-A085-9E308F67A598}" destId="{E12A41C5-06B3-C043-A9DD-433BA1462015}" srcOrd="4" destOrd="0" presId="urn:microsoft.com/office/officeart/2005/8/layout/vList2"/>
    <dgm:cxn modelId="{FD83FA0E-E560-BB48-9469-E773F3F3821E}" type="presParOf" srcId="{9D435D32-501A-904F-A085-9E308F67A598}" destId="{A7E0E1DB-9286-8E4B-8EDD-FD1961E95A5F}" srcOrd="5" destOrd="0" presId="urn:microsoft.com/office/officeart/2005/8/layout/vList2"/>
    <dgm:cxn modelId="{14445A06-CBFF-8C46-BD83-5390198F4EDC}" type="presParOf" srcId="{9D435D32-501A-904F-A085-9E308F67A598}" destId="{7AE65D6B-D46F-F249-B20A-FF6B75A72C55}" srcOrd="6" destOrd="0" presId="urn:microsoft.com/office/officeart/2005/8/layout/vList2"/>
    <dgm:cxn modelId="{393AD551-ABF6-854B-BF14-22DC6738747C}" type="presParOf" srcId="{9D435D32-501A-904F-A085-9E308F67A598}" destId="{1709660E-D7F2-F047-89DD-AAAA293039AE}" srcOrd="7" destOrd="0" presId="urn:microsoft.com/office/officeart/2005/8/layout/vList2"/>
    <dgm:cxn modelId="{3FEA4848-B574-2E4F-ACB7-B9BF8878EB5D}" type="presParOf" srcId="{9D435D32-501A-904F-A085-9E308F67A598}" destId="{7A8500CF-4B27-7E45-ACB7-059A834D96E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22E245-C4E4-4893-9BD4-F4918C646A1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8FCE4E-CCC0-414C-86AE-B010F7467827}">
      <dgm:prSet/>
      <dgm:spPr/>
      <dgm:t>
        <a:bodyPr/>
        <a:lstStyle/>
        <a:p>
          <a:r>
            <a:rPr lang="en-US"/>
            <a:t>Philosophy</a:t>
          </a:r>
        </a:p>
      </dgm:t>
    </dgm:pt>
    <dgm:pt modelId="{A06E3CA7-6A29-4360-99BD-4D75E9EF70C0}" type="parTrans" cxnId="{430D33DC-7445-4135-BAC3-B186ABEB2ABE}">
      <dgm:prSet/>
      <dgm:spPr/>
      <dgm:t>
        <a:bodyPr/>
        <a:lstStyle/>
        <a:p>
          <a:endParaRPr lang="en-US"/>
        </a:p>
      </dgm:t>
    </dgm:pt>
    <dgm:pt modelId="{321D48DF-F1CD-42CF-860D-10F015C6861C}" type="sibTrans" cxnId="{430D33DC-7445-4135-BAC3-B186ABEB2ABE}">
      <dgm:prSet/>
      <dgm:spPr/>
      <dgm:t>
        <a:bodyPr/>
        <a:lstStyle/>
        <a:p>
          <a:endParaRPr lang="en-US"/>
        </a:p>
      </dgm:t>
    </dgm:pt>
    <dgm:pt modelId="{5A4A55D2-45EE-47F7-87F4-2BC4651D1AC0}">
      <dgm:prSet/>
      <dgm:spPr/>
      <dgm:t>
        <a:bodyPr/>
        <a:lstStyle/>
        <a:p>
          <a:r>
            <a:rPr lang="en-US"/>
            <a:t>Building our first cracker</a:t>
          </a:r>
        </a:p>
      </dgm:t>
    </dgm:pt>
    <dgm:pt modelId="{1F0880B4-5E92-4F97-8AA2-4B1F80E46A22}" type="parTrans" cxnId="{DD4C4D45-D917-4C7C-B6FB-CE8845B18966}">
      <dgm:prSet/>
      <dgm:spPr/>
      <dgm:t>
        <a:bodyPr/>
        <a:lstStyle/>
        <a:p>
          <a:endParaRPr lang="en-US"/>
        </a:p>
      </dgm:t>
    </dgm:pt>
    <dgm:pt modelId="{3C47DAB1-80A6-4998-B204-E4E2C2ED9782}" type="sibTrans" cxnId="{DD4C4D45-D917-4C7C-B6FB-CE8845B18966}">
      <dgm:prSet/>
      <dgm:spPr/>
      <dgm:t>
        <a:bodyPr/>
        <a:lstStyle/>
        <a:p>
          <a:endParaRPr lang="en-US"/>
        </a:p>
      </dgm:t>
    </dgm:pt>
    <dgm:pt modelId="{F42E72AA-4738-42F6-8A46-07D5A9DE4B68}">
      <dgm:prSet/>
      <dgm:spPr/>
      <dgm:t>
        <a:bodyPr/>
        <a:lstStyle/>
        <a:p>
          <a:r>
            <a:rPr lang="en-US"/>
            <a:t>Taking it up a step</a:t>
          </a:r>
        </a:p>
      </dgm:t>
    </dgm:pt>
    <dgm:pt modelId="{0E370DAE-DF9E-4D28-97C5-C7F86AF4D08A}" type="parTrans" cxnId="{66D75758-4269-4EF0-88B4-6669F3CE47EA}">
      <dgm:prSet/>
      <dgm:spPr/>
      <dgm:t>
        <a:bodyPr/>
        <a:lstStyle/>
        <a:p>
          <a:endParaRPr lang="en-US"/>
        </a:p>
      </dgm:t>
    </dgm:pt>
    <dgm:pt modelId="{BBEE93E8-B306-4F60-9D0C-DCB2E7AD4184}" type="sibTrans" cxnId="{66D75758-4269-4EF0-88B4-6669F3CE47EA}">
      <dgm:prSet/>
      <dgm:spPr/>
      <dgm:t>
        <a:bodyPr/>
        <a:lstStyle/>
        <a:p>
          <a:endParaRPr lang="en-US"/>
        </a:p>
      </dgm:t>
    </dgm:pt>
    <dgm:pt modelId="{E6338CAA-26F9-4130-A1C5-FC36BB8693DF}">
      <dgm:prSet/>
      <dgm:spPr/>
      <dgm:t>
        <a:bodyPr/>
        <a:lstStyle/>
        <a:p>
          <a:r>
            <a:rPr lang="en-US" dirty="0"/>
            <a:t>The 32-byte conundrum</a:t>
          </a:r>
        </a:p>
      </dgm:t>
    </dgm:pt>
    <dgm:pt modelId="{FD6E360E-8F54-4D28-9FE7-0F92C439A0A3}" type="parTrans" cxnId="{7F4DD28E-3AC2-4F0F-A593-ACC0909D8195}">
      <dgm:prSet/>
      <dgm:spPr/>
      <dgm:t>
        <a:bodyPr/>
        <a:lstStyle/>
        <a:p>
          <a:endParaRPr lang="en-US"/>
        </a:p>
      </dgm:t>
    </dgm:pt>
    <dgm:pt modelId="{1B245C01-283B-49D4-B718-C7B7B2AF6C47}" type="sibTrans" cxnId="{7F4DD28E-3AC2-4F0F-A593-ACC0909D8195}">
      <dgm:prSet/>
      <dgm:spPr/>
      <dgm:t>
        <a:bodyPr/>
        <a:lstStyle/>
        <a:p>
          <a:endParaRPr lang="en-US"/>
        </a:p>
      </dgm:t>
    </dgm:pt>
    <dgm:pt modelId="{FD3A822A-53F6-4BFC-96D5-5BDAB241EF94}">
      <dgm:prSet/>
      <dgm:spPr/>
      <dgm:t>
        <a:bodyPr/>
        <a:lstStyle/>
        <a:p>
          <a:r>
            <a:rPr lang="en-US"/>
            <a:t>Solving real problems</a:t>
          </a:r>
        </a:p>
      </dgm:t>
    </dgm:pt>
    <dgm:pt modelId="{CA57FFEC-AD43-4A79-B866-B2783ABEF015}" type="parTrans" cxnId="{A55F99FA-5853-4B7B-BCA8-7DDAE6C3934B}">
      <dgm:prSet/>
      <dgm:spPr/>
      <dgm:t>
        <a:bodyPr/>
        <a:lstStyle/>
        <a:p>
          <a:endParaRPr lang="en-US"/>
        </a:p>
      </dgm:t>
    </dgm:pt>
    <dgm:pt modelId="{A835AD19-E7CB-4A2A-8778-ADEA345F2D91}" type="sibTrans" cxnId="{A55F99FA-5853-4B7B-BCA8-7DDAE6C3934B}">
      <dgm:prSet/>
      <dgm:spPr/>
      <dgm:t>
        <a:bodyPr/>
        <a:lstStyle/>
        <a:p>
          <a:endParaRPr lang="en-US"/>
        </a:p>
      </dgm:t>
    </dgm:pt>
    <dgm:pt modelId="{5095F553-6870-6645-9CC5-8E9975189AED}" type="pres">
      <dgm:prSet presAssocID="{7022E245-C4E4-4893-9BD4-F4918C646A10}" presName="vert0" presStyleCnt="0">
        <dgm:presLayoutVars>
          <dgm:dir/>
          <dgm:animOne val="branch"/>
          <dgm:animLvl val="lvl"/>
        </dgm:presLayoutVars>
      </dgm:prSet>
      <dgm:spPr/>
    </dgm:pt>
    <dgm:pt modelId="{3C6ABEC4-BEB3-FF4B-ABB0-90FCE787488E}" type="pres">
      <dgm:prSet presAssocID="{5B8FCE4E-CCC0-414C-86AE-B010F7467827}" presName="thickLine" presStyleLbl="alignNode1" presStyleIdx="0" presStyleCnt="5"/>
      <dgm:spPr/>
    </dgm:pt>
    <dgm:pt modelId="{3F946FC5-D25B-0143-8DC3-0F42FA22D217}" type="pres">
      <dgm:prSet presAssocID="{5B8FCE4E-CCC0-414C-86AE-B010F7467827}" presName="horz1" presStyleCnt="0"/>
      <dgm:spPr/>
    </dgm:pt>
    <dgm:pt modelId="{280A32EA-9567-7540-89CD-49F2520EAC2E}" type="pres">
      <dgm:prSet presAssocID="{5B8FCE4E-CCC0-414C-86AE-B010F7467827}" presName="tx1" presStyleLbl="revTx" presStyleIdx="0" presStyleCnt="5"/>
      <dgm:spPr/>
    </dgm:pt>
    <dgm:pt modelId="{D0CB1278-4230-9344-AAFF-424A67814B4C}" type="pres">
      <dgm:prSet presAssocID="{5B8FCE4E-CCC0-414C-86AE-B010F7467827}" presName="vert1" presStyleCnt="0"/>
      <dgm:spPr/>
    </dgm:pt>
    <dgm:pt modelId="{5B99BD78-827C-324E-A7E4-5AABB0077F46}" type="pres">
      <dgm:prSet presAssocID="{5A4A55D2-45EE-47F7-87F4-2BC4651D1AC0}" presName="thickLine" presStyleLbl="alignNode1" presStyleIdx="1" presStyleCnt="5"/>
      <dgm:spPr/>
    </dgm:pt>
    <dgm:pt modelId="{94A634B1-4041-1643-BBF0-9F543385B034}" type="pres">
      <dgm:prSet presAssocID="{5A4A55D2-45EE-47F7-87F4-2BC4651D1AC0}" presName="horz1" presStyleCnt="0"/>
      <dgm:spPr/>
    </dgm:pt>
    <dgm:pt modelId="{2D33C9E0-F1F1-7E42-80DC-AFB794BF6EEB}" type="pres">
      <dgm:prSet presAssocID="{5A4A55D2-45EE-47F7-87F4-2BC4651D1AC0}" presName="tx1" presStyleLbl="revTx" presStyleIdx="1" presStyleCnt="5"/>
      <dgm:spPr/>
    </dgm:pt>
    <dgm:pt modelId="{68CF2266-0EE8-AD4E-BD34-ADDF33D7C338}" type="pres">
      <dgm:prSet presAssocID="{5A4A55D2-45EE-47F7-87F4-2BC4651D1AC0}" presName="vert1" presStyleCnt="0"/>
      <dgm:spPr/>
    </dgm:pt>
    <dgm:pt modelId="{66A93FBF-C37B-1547-ADF0-A807E07F6695}" type="pres">
      <dgm:prSet presAssocID="{F42E72AA-4738-42F6-8A46-07D5A9DE4B68}" presName="thickLine" presStyleLbl="alignNode1" presStyleIdx="2" presStyleCnt="5"/>
      <dgm:spPr/>
    </dgm:pt>
    <dgm:pt modelId="{4347326B-C703-D54A-90BF-632CFCF1B0FC}" type="pres">
      <dgm:prSet presAssocID="{F42E72AA-4738-42F6-8A46-07D5A9DE4B68}" presName="horz1" presStyleCnt="0"/>
      <dgm:spPr/>
    </dgm:pt>
    <dgm:pt modelId="{7696FAF1-50F9-1643-BAA8-553155662CD9}" type="pres">
      <dgm:prSet presAssocID="{F42E72AA-4738-42F6-8A46-07D5A9DE4B68}" presName="tx1" presStyleLbl="revTx" presStyleIdx="2" presStyleCnt="5"/>
      <dgm:spPr/>
    </dgm:pt>
    <dgm:pt modelId="{D3ACAEC0-F60D-3F4E-B5D3-8232D8018CBF}" type="pres">
      <dgm:prSet presAssocID="{F42E72AA-4738-42F6-8A46-07D5A9DE4B68}" presName="vert1" presStyleCnt="0"/>
      <dgm:spPr/>
    </dgm:pt>
    <dgm:pt modelId="{B2BCC6CD-D3E6-2D46-9B4D-C0513CF0D54D}" type="pres">
      <dgm:prSet presAssocID="{E6338CAA-26F9-4130-A1C5-FC36BB8693DF}" presName="thickLine" presStyleLbl="alignNode1" presStyleIdx="3" presStyleCnt="5"/>
      <dgm:spPr/>
    </dgm:pt>
    <dgm:pt modelId="{FBED0586-DA8E-CB4B-9BF2-9D494E0E4CEA}" type="pres">
      <dgm:prSet presAssocID="{E6338CAA-26F9-4130-A1C5-FC36BB8693DF}" presName="horz1" presStyleCnt="0"/>
      <dgm:spPr/>
    </dgm:pt>
    <dgm:pt modelId="{3085310D-C84D-CE45-9C2A-18A52082F6C1}" type="pres">
      <dgm:prSet presAssocID="{E6338CAA-26F9-4130-A1C5-FC36BB8693DF}" presName="tx1" presStyleLbl="revTx" presStyleIdx="3" presStyleCnt="5"/>
      <dgm:spPr/>
    </dgm:pt>
    <dgm:pt modelId="{E9657C3D-681A-8241-83C1-3FD2A8EC8E51}" type="pres">
      <dgm:prSet presAssocID="{E6338CAA-26F9-4130-A1C5-FC36BB8693DF}" presName="vert1" presStyleCnt="0"/>
      <dgm:spPr/>
    </dgm:pt>
    <dgm:pt modelId="{C4F14917-0832-E044-BDCE-AC302F378A02}" type="pres">
      <dgm:prSet presAssocID="{FD3A822A-53F6-4BFC-96D5-5BDAB241EF94}" presName="thickLine" presStyleLbl="alignNode1" presStyleIdx="4" presStyleCnt="5"/>
      <dgm:spPr/>
    </dgm:pt>
    <dgm:pt modelId="{29B9958C-E896-414F-B9B0-B0961B35CCBD}" type="pres">
      <dgm:prSet presAssocID="{FD3A822A-53F6-4BFC-96D5-5BDAB241EF94}" presName="horz1" presStyleCnt="0"/>
      <dgm:spPr/>
    </dgm:pt>
    <dgm:pt modelId="{CF79A9E4-AF68-F741-B8EA-68F058B0AE4C}" type="pres">
      <dgm:prSet presAssocID="{FD3A822A-53F6-4BFC-96D5-5BDAB241EF94}" presName="tx1" presStyleLbl="revTx" presStyleIdx="4" presStyleCnt="5"/>
      <dgm:spPr/>
    </dgm:pt>
    <dgm:pt modelId="{D1B67328-50E6-6D4A-8ABB-CE7623C34074}" type="pres">
      <dgm:prSet presAssocID="{FD3A822A-53F6-4BFC-96D5-5BDAB241EF94}" presName="vert1" presStyleCnt="0"/>
      <dgm:spPr/>
    </dgm:pt>
  </dgm:ptLst>
  <dgm:cxnLst>
    <dgm:cxn modelId="{2DD22E00-6794-4646-8808-B719A8D5AF4A}" type="presOf" srcId="{FD3A822A-53F6-4BFC-96D5-5BDAB241EF94}" destId="{CF79A9E4-AF68-F741-B8EA-68F058B0AE4C}" srcOrd="0" destOrd="0" presId="urn:microsoft.com/office/officeart/2008/layout/LinedList"/>
    <dgm:cxn modelId="{38E6EC0D-7D6B-0344-B1DD-BA251D21CE14}" type="presOf" srcId="{F42E72AA-4738-42F6-8A46-07D5A9DE4B68}" destId="{7696FAF1-50F9-1643-BAA8-553155662CD9}" srcOrd="0" destOrd="0" presId="urn:microsoft.com/office/officeart/2008/layout/LinedList"/>
    <dgm:cxn modelId="{DD4C4D45-D917-4C7C-B6FB-CE8845B18966}" srcId="{7022E245-C4E4-4893-9BD4-F4918C646A10}" destId="{5A4A55D2-45EE-47F7-87F4-2BC4651D1AC0}" srcOrd="1" destOrd="0" parTransId="{1F0880B4-5E92-4F97-8AA2-4B1F80E46A22}" sibTransId="{3C47DAB1-80A6-4998-B204-E4E2C2ED9782}"/>
    <dgm:cxn modelId="{66D75758-4269-4EF0-88B4-6669F3CE47EA}" srcId="{7022E245-C4E4-4893-9BD4-F4918C646A10}" destId="{F42E72AA-4738-42F6-8A46-07D5A9DE4B68}" srcOrd="2" destOrd="0" parTransId="{0E370DAE-DF9E-4D28-97C5-C7F86AF4D08A}" sibTransId="{BBEE93E8-B306-4F60-9D0C-DCB2E7AD4184}"/>
    <dgm:cxn modelId="{070F1B7B-E80C-A842-9794-6177134E5D0B}" type="presOf" srcId="{7022E245-C4E4-4893-9BD4-F4918C646A10}" destId="{5095F553-6870-6645-9CC5-8E9975189AED}" srcOrd="0" destOrd="0" presId="urn:microsoft.com/office/officeart/2008/layout/LinedList"/>
    <dgm:cxn modelId="{7F4DD28E-3AC2-4F0F-A593-ACC0909D8195}" srcId="{7022E245-C4E4-4893-9BD4-F4918C646A10}" destId="{E6338CAA-26F9-4130-A1C5-FC36BB8693DF}" srcOrd="3" destOrd="0" parTransId="{FD6E360E-8F54-4D28-9FE7-0F92C439A0A3}" sibTransId="{1B245C01-283B-49D4-B718-C7B7B2AF6C47}"/>
    <dgm:cxn modelId="{0D677799-58AB-3449-83F5-E7F0252B96BB}" type="presOf" srcId="{5B8FCE4E-CCC0-414C-86AE-B010F7467827}" destId="{280A32EA-9567-7540-89CD-49F2520EAC2E}" srcOrd="0" destOrd="0" presId="urn:microsoft.com/office/officeart/2008/layout/LinedList"/>
    <dgm:cxn modelId="{3E40BACF-F201-F642-9C7B-DDAFF3E77DF2}" type="presOf" srcId="{E6338CAA-26F9-4130-A1C5-FC36BB8693DF}" destId="{3085310D-C84D-CE45-9C2A-18A52082F6C1}" srcOrd="0" destOrd="0" presId="urn:microsoft.com/office/officeart/2008/layout/LinedList"/>
    <dgm:cxn modelId="{083EE5D8-7BE5-2C4C-A0ED-39839BCFA2FC}" type="presOf" srcId="{5A4A55D2-45EE-47F7-87F4-2BC4651D1AC0}" destId="{2D33C9E0-F1F1-7E42-80DC-AFB794BF6EEB}" srcOrd="0" destOrd="0" presId="urn:microsoft.com/office/officeart/2008/layout/LinedList"/>
    <dgm:cxn modelId="{430D33DC-7445-4135-BAC3-B186ABEB2ABE}" srcId="{7022E245-C4E4-4893-9BD4-F4918C646A10}" destId="{5B8FCE4E-CCC0-414C-86AE-B010F7467827}" srcOrd="0" destOrd="0" parTransId="{A06E3CA7-6A29-4360-99BD-4D75E9EF70C0}" sibTransId="{321D48DF-F1CD-42CF-860D-10F015C6861C}"/>
    <dgm:cxn modelId="{A55F99FA-5853-4B7B-BCA8-7DDAE6C3934B}" srcId="{7022E245-C4E4-4893-9BD4-F4918C646A10}" destId="{FD3A822A-53F6-4BFC-96D5-5BDAB241EF94}" srcOrd="4" destOrd="0" parTransId="{CA57FFEC-AD43-4A79-B866-B2783ABEF015}" sibTransId="{A835AD19-E7CB-4A2A-8778-ADEA345F2D91}"/>
    <dgm:cxn modelId="{94B956CE-A8A4-8B4D-A25E-56A996FC0F48}" type="presParOf" srcId="{5095F553-6870-6645-9CC5-8E9975189AED}" destId="{3C6ABEC4-BEB3-FF4B-ABB0-90FCE787488E}" srcOrd="0" destOrd="0" presId="urn:microsoft.com/office/officeart/2008/layout/LinedList"/>
    <dgm:cxn modelId="{B63B6884-D0A0-D243-8F32-92133F588500}" type="presParOf" srcId="{5095F553-6870-6645-9CC5-8E9975189AED}" destId="{3F946FC5-D25B-0143-8DC3-0F42FA22D217}" srcOrd="1" destOrd="0" presId="urn:microsoft.com/office/officeart/2008/layout/LinedList"/>
    <dgm:cxn modelId="{54226EFF-E12C-BC42-88DE-210E9DEA65EF}" type="presParOf" srcId="{3F946FC5-D25B-0143-8DC3-0F42FA22D217}" destId="{280A32EA-9567-7540-89CD-49F2520EAC2E}" srcOrd="0" destOrd="0" presId="urn:microsoft.com/office/officeart/2008/layout/LinedList"/>
    <dgm:cxn modelId="{7389B8E4-700D-DA4F-A6E2-1AA8992BFBCC}" type="presParOf" srcId="{3F946FC5-D25B-0143-8DC3-0F42FA22D217}" destId="{D0CB1278-4230-9344-AAFF-424A67814B4C}" srcOrd="1" destOrd="0" presId="urn:microsoft.com/office/officeart/2008/layout/LinedList"/>
    <dgm:cxn modelId="{378D26BF-BA41-B84C-8F0C-687099F06D72}" type="presParOf" srcId="{5095F553-6870-6645-9CC5-8E9975189AED}" destId="{5B99BD78-827C-324E-A7E4-5AABB0077F46}" srcOrd="2" destOrd="0" presId="urn:microsoft.com/office/officeart/2008/layout/LinedList"/>
    <dgm:cxn modelId="{DC0BD3B9-5ECE-4043-A004-8F408708047B}" type="presParOf" srcId="{5095F553-6870-6645-9CC5-8E9975189AED}" destId="{94A634B1-4041-1643-BBF0-9F543385B034}" srcOrd="3" destOrd="0" presId="urn:microsoft.com/office/officeart/2008/layout/LinedList"/>
    <dgm:cxn modelId="{0FF3F493-EDE8-5C41-8CF9-0478FE1B412E}" type="presParOf" srcId="{94A634B1-4041-1643-BBF0-9F543385B034}" destId="{2D33C9E0-F1F1-7E42-80DC-AFB794BF6EEB}" srcOrd="0" destOrd="0" presId="urn:microsoft.com/office/officeart/2008/layout/LinedList"/>
    <dgm:cxn modelId="{59D69233-5FC3-F445-B685-C903D62B4589}" type="presParOf" srcId="{94A634B1-4041-1643-BBF0-9F543385B034}" destId="{68CF2266-0EE8-AD4E-BD34-ADDF33D7C338}" srcOrd="1" destOrd="0" presId="urn:microsoft.com/office/officeart/2008/layout/LinedList"/>
    <dgm:cxn modelId="{A30A2C2D-0D78-5E48-82EB-15F136AE4F56}" type="presParOf" srcId="{5095F553-6870-6645-9CC5-8E9975189AED}" destId="{66A93FBF-C37B-1547-ADF0-A807E07F6695}" srcOrd="4" destOrd="0" presId="urn:microsoft.com/office/officeart/2008/layout/LinedList"/>
    <dgm:cxn modelId="{9978AB72-324F-D646-861A-06CAFECC3ADA}" type="presParOf" srcId="{5095F553-6870-6645-9CC5-8E9975189AED}" destId="{4347326B-C703-D54A-90BF-632CFCF1B0FC}" srcOrd="5" destOrd="0" presId="urn:microsoft.com/office/officeart/2008/layout/LinedList"/>
    <dgm:cxn modelId="{1602416B-9586-B74F-8AD1-DEC7F02D4ADB}" type="presParOf" srcId="{4347326B-C703-D54A-90BF-632CFCF1B0FC}" destId="{7696FAF1-50F9-1643-BAA8-553155662CD9}" srcOrd="0" destOrd="0" presId="urn:microsoft.com/office/officeart/2008/layout/LinedList"/>
    <dgm:cxn modelId="{B8E5F270-454C-3447-8400-6B42D581F457}" type="presParOf" srcId="{4347326B-C703-D54A-90BF-632CFCF1B0FC}" destId="{D3ACAEC0-F60D-3F4E-B5D3-8232D8018CBF}" srcOrd="1" destOrd="0" presId="urn:microsoft.com/office/officeart/2008/layout/LinedList"/>
    <dgm:cxn modelId="{9964ED50-2C96-2F4F-9323-3EAC8AB9809B}" type="presParOf" srcId="{5095F553-6870-6645-9CC5-8E9975189AED}" destId="{B2BCC6CD-D3E6-2D46-9B4D-C0513CF0D54D}" srcOrd="6" destOrd="0" presId="urn:microsoft.com/office/officeart/2008/layout/LinedList"/>
    <dgm:cxn modelId="{8DC09169-B7BE-ED40-84D6-F26D05042ED1}" type="presParOf" srcId="{5095F553-6870-6645-9CC5-8E9975189AED}" destId="{FBED0586-DA8E-CB4B-9BF2-9D494E0E4CEA}" srcOrd="7" destOrd="0" presId="urn:microsoft.com/office/officeart/2008/layout/LinedList"/>
    <dgm:cxn modelId="{0BF91E35-E068-ED4C-82FA-3431B1CC30D4}" type="presParOf" srcId="{FBED0586-DA8E-CB4B-9BF2-9D494E0E4CEA}" destId="{3085310D-C84D-CE45-9C2A-18A52082F6C1}" srcOrd="0" destOrd="0" presId="urn:microsoft.com/office/officeart/2008/layout/LinedList"/>
    <dgm:cxn modelId="{0A0ED5A7-0E88-8B49-B270-3682459AACF4}" type="presParOf" srcId="{FBED0586-DA8E-CB4B-9BF2-9D494E0E4CEA}" destId="{E9657C3D-681A-8241-83C1-3FD2A8EC8E51}" srcOrd="1" destOrd="0" presId="urn:microsoft.com/office/officeart/2008/layout/LinedList"/>
    <dgm:cxn modelId="{30A2C0B0-8092-454A-816C-871104D9C367}" type="presParOf" srcId="{5095F553-6870-6645-9CC5-8E9975189AED}" destId="{C4F14917-0832-E044-BDCE-AC302F378A02}" srcOrd="8" destOrd="0" presId="urn:microsoft.com/office/officeart/2008/layout/LinedList"/>
    <dgm:cxn modelId="{73DADADE-A044-6144-8F49-A83DD2069110}" type="presParOf" srcId="{5095F553-6870-6645-9CC5-8E9975189AED}" destId="{29B9958C-E896-414F-B9B0-B0961B35CCBD}" srcOrd="9" destOrd="0" presId="urn:microsoft.com/office/officeart/2008/layout/LinedList"/>
    <dgm:cxn modelId="{FB1F6AE5-0DF1-5142-A6C9-B764D00BDBC7}" type="presParOf" srcId="{29B9958C-E896-414F-B9B0-B0961B35CCBD}" destId="{CF79A9E4-AF68-F741-B8EA-68F058B0AE4C}" srcOrd="0" destOrd="0" presId="urn:microsoft.com/office/officeart/2008/layout/LinedList"/>
    <dgm:cxn modelId="{DDC31713-F7DD-6F4D-B748-4D24AF743EE6}" type="presParOf" srcId="{29B9958C-E896-414F-B9B0-B0961B35CCBD}" destId="{D1B67328-50E6-6D4A-8ABB-CE7623C3407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BFCA07-5CE7-465F-8E6D-B380A79C1405}" type="doc">
      <dgm:prSet loTypeId="urn:microsoft.com/office/officeart/2016/7/layout/ChevronBlockProcess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932F416-8FC8-43D7-9165-85D0625FD13B}">
      <dgm:prSet/>
      <dgm:spPr/>
      <dgm:t>
        <a:bodyPr/>
        <a:lstStyle/>
        <a:p>
          <a:r>
            <a:rPr lang="en-US"/>
            <a:t>Read</a:t>
          </a:r>
        </a:p>
      </dgm:t>
    </dgm:pt>
    <dgm:pt modelId="{3E32B223-4980-46ED-81E8-8AC2EFF16233}" type="parTrans" cxnId="{628D792B-311A-4185-8B53-E1975B2637ED}">
      <dgm:prSet/>
      <dgm:spPr/>
      <dgm:t>
        <a:bodyPr/>
        <a:lstStyle/>
        <a:p>
          <a:endParaRPr lang="en-US"/>
        </a:p>
      </dgm:t>
    </dgm:pt>
    <dgm:pt modelId="{F7A1A767-E3CB-42BE-A498-6A30C649E984}" type="sibTrans" cxnId="{628D792B-311A-4185-8B53-E1975B2637ED}">
      <dgm:prSet/>
      <dgm:spPr/>
      <dgm:t>
        <a:bodyPr/>
        <a:lstStyle/>
        <a:p>
          <a:endParaRPr lang="en-US"/>
        </a:p>
      </dgm:t>
    </dgm:pt>
    <dgm:pt modelId="{61E58DB8-4CB9-42A5-8F62-E2F9E4B6A580}">
      <dgm:prSet/>
      <dgm:spPr/>
      <dgm:t>
        <a:bodyPr/>
        <a:lstStyle/>
        <a:p>
          <a:pPr algn="ctr"/>
          <a:r>
            <a:rPr lang="en-US" dirty="0"/>
            <a:t>Read from a wordlist</a:t>
          </a:r>
        </a:p>
      </dgm:t>
    </dgm:pt>
    <dgm:pt modelId="{B894A865-A185-4ADE-A108-AA2C6B394CEF}" type="parTrans" cxnId="{6AD7040C-561A-44C8-A736-8462CDA61759}">
      <dgm:prSet/>
      <dgm:spPr/>
      <dgm:t>
        <a:bodyPr/>
        <a:lstStyle/>
        <a:p>
          <a:endParaRPr lang="en-US"/>
        </a:p>
      </dgm:t>
    </dgm:pt>
    <dgm:pt modelId="{F3CED781-FACB-4A27-B9E1-EBB7BAA4D7E9}" type="sibTrans" cxnId="{6AD7040C-561A-44C8-A736-8462CDA61759}">
      <dgm:prSet/>
      <dgm:spPr/>
      <dgm:t>
        <a:bodyPr/>
        <a:lstStyle/>
        <a:p>
          <a:endParaRPr lang="en-US"/>
        </a:p>
      </dgm:t>
    </dgm:pt>
    <dgm:pt modelId="{8CB428DC-868E-412E-86A6-3854AB2BCE5B}">
      <dgm:prSet/>
      <dgm:spPr/>
      <dgm:t>
        <a:bodyPr/>
        <a:lstStyle/>
        <a:p>
          <a:r>
            <a:rPr lang="en-US" dirty="0"/>
            <a:t>Calculate</a:t>
          </a:r>
        </a:p>
      </dgm:t>
    </dgm:pt>
    <dgm:pt modelId="{EDA0CC35-757C-4F77-9673-2AD02DFBAEEA}" type="parTrans" cxnId="{A5D357AC-15C6-4D9A-AC37-E54DEDE6C6E6}">
      <dgm:prSet/>
      <dgm:spPr/>
      <dgm:t>
        <a:bodyPr/>
        <a:lstStyle/>
        <a:p>
          <a:endParaRPr lang="en-US"/>
        </a:p>
      </dgm:t>
    </dgm:pt>
    <dgm:pt modelId="{CF5384A7-CE55-46E1-80A8-FDBF29D21849}" type="sibTrans" cxnId="{A5D357AC-15C6-4D9A-AC37-E54DEDE6C6E6}">
      <dgm:prSet/>
      <dgm:spPr/>
      <dgm:t>
        <a:bodyPr/>
        <a:lstStyle/>
        <a:p>
          <a:endParaRPr lang="en-US"/>
        </a:p>
      </dgm:t>
    </dgm:pt>
    <dgm:pt modelId="{4C2D39A7-ACAE-4A11-BB13-1E6AF807A9B9}">
      <dgm:prSet/>
      <dgm:spPr/>
      <dgm:t>
        <a:bodyPr/>
        <a:lstStyle/>
        <a:p>
          <a:pPr algn="ctr"/>
          <a:r>
            <a:rPr lang="en-US" dirty="0"/>
            <a:t>Calculate its MD5 hash</a:t>
          </a:r>
        </a:p>
      </dgm:t>
    </dgm:pt>
    <dgm:pt modelId="{6C0E4AC1-9B2D-4938-9DF0-583A9B256897}" type="parTrans" cxnId="{32AE8574-0882-45E1-91C1-AA83A90A0A5F}">
      <dgm:prSet/>
      <dgm:spPr/>
      <dgm:t>
        <a:bodyPr/>
        <a:lstStyle/>
        <a:p>
          <a:endParaRPr lang="en-US"/>
        </a:p>
      </dgm:t>
    </dgm:pt>
    <dgm:pt modelId="{34D7A575-782E-4759-BFF9-6708CD798ADB}" type="sibTrans" cxnId="{32AE8574-0882-45E1-91C1-AA83A90A0A5F}">
      <dgm:prSet/>
      <dgm:spPr/>
      <dgm:t>
        <a:bodyPr/>
        <a:lstStyle/>
        <a:p>
          <a:endParaRPr lang="en-US"/>
        </a:p>
      </dgm:t>
    </dgm:pt>
    <dgm:pt modelId="{0570624B-A8AE-4985-ACA5-80BFD7728554}">
      <dgm:prSet/>
      <dgm:spPr/>
      <dgm:t>
        <a:bodyPr/>
        <a:lstStyle/>
        <a:p>
          <a:r>
            <a:rPr lang="en-US" dirty="0"/>
            <a:t>Compare</a:t>
          </a:r>
        </a:p>
      </dgm:t>
    </dgm:pt>
    <dgm:pt modelId="{723AC2B8-F198-4F3D-B901-2BB9A9670F65}" type="parTrans" cxnId="{09343C6A-23D8-4327-B5A5-08C22345285D}">
      <dgm:prSet/>
      <dgm:spPr/>
      <dgm:t>
        <a:bodyPr/>
        <a:lstStyle/>
        <a:p>
          <a:endParaRPr lang="en-US"/>
        </a:p>
      </dgm:t>
    </dgm:pt>
    <dgm:pt modelId="{05FE7783-AF00-4A7B-9449-E7F8E286DA3E}" type="sibTrans" cxnId="{09343C6A-23D8-4327-B5A5-08C22345285D}">
      <dgm:prSet/>
      <dgm:spPr/>
      <dgm:t>
        <a:bodyPr/>
        <a:lstStyle/>
        <a:p>
          <a:endParaRPr lang="en-US"/>
        </a:p>
      </dgm:t>
    </dgm:pt>
    <dgm:pt modelId="{DD2A9676-8FCD-40F6-8FD5-E1D3EEBFBF96}">
      <dgm:prSet/>
      <dgm:spPr/>
      <dgm:t>
        <a:bodyPr/>
        <a:lstStyle/>
        <a:p>
          <a:pPr algn="ctr"/>
          <a:r>
            <a:rPr lang="en-US" dirty="0"/>
            <a:t>Compare the value to target hash</a:t>
          </a:r>
        </a:p>
      </dgm:t>
    </dgm:pt>
    <dgm:pt modelId="{A2961684-43FA-42AE-853A-9D4E3F05076D}" type="parTrans" cxnId="{945A18AD-D6DE-40D6-9AC9-D0212C9B2C00}">
      <dgm:prSet/>
      <dgm:spPr/>
      <dgm:t>
        <a:bodyPr/>
        <a:lstStyle/>
        <a:p>
          <a:endParaRPr lang="en-US"/>
        </a:p>
      </dgm:t>
    </dgm:pt>
    <dgm:pt modelId="{3D367BD7-2D6E-4EB3-8760-78CA8AB9494C}" type="sibTrans" cxnId="{945A18AD-D6DE-40D6-9AC9-D0212C9B2C00}">
      <dgm:prSet/>
      <dgm:spPr/>
      <dgm:t>
        <a:bodyPr/>
        <a:lstStyle/>
        <a:p>
          <a:endParaRPr lang="en-US"/>
        </a:p>
      </dgm:t>
    </dgm:pt>
    <dgm:pt modelId="{4EC8C7DA-DBC1-D043-8C10-CA03D6292635}" type="pres">
      <dgm:prSet presAssocID="{2ABFCA07-5CE7-465F-8E6D-B380A79C1405}" presName="Name0" presStyleCnt="0">
        <dgm:presLayoutVars>
          <dgm:dir/>
          <dgm:animLvl val="lvl"/>
          <dgm:resizeHandles val="exact"/>
        </dgm:presLayoutVars>
      </dgm:prSet>
      <dgm:spPr/>
    </dgm:pt>
    <dgm:pt modelId="{B29FA500-21E4-7B48-8163-E6E954883780}" type="pres">
      <dgm:prSet presAssocID="{6932F416-8FC8-43D7-9165-85D0625FD13B}" presName="composite" presStyleCnt="0"/>
      <dgm:spPr/>
    </dgm:pt>
    <dgm:pt modelId="{A1265473-6FFE-0A41-86CE-D571721255D0}" type="pres">
      <dgm:prSet presAssocID="{6932F416-8FC8-43D7-9165-85D0625FD13B}" presName="parTx" presStyleLbl="alignNode1" presStyleIdx="0" presStyleCnt="3">
        <dgm:presLayoutVars>
          <dgm:chMax val="0"/>
          <dgm:chPref val="0"/>
        </dgm:presLayoutVars>
      </dgm:prSet>
      <dgm:spPr/>
    </dgm:pt>
    <dgm:pt modelId="{FB2BD672-D93B-E84C-8727-581C32302A75}" type="pres">
      <dgm:prSet presAssocID="{6932F416-8FC8-43D7-9165-85D0625FD13B}" presName="desTx" presStyleLbl="alignAccFollowNode1" presStyleIdx="0" presStyleCnt="3">
        <dgm:presLayoutVars/>
      </dgm:prSet>
      <dgm:spPr/>
    </dgm:pt>
    <dgm:pt modelId="{80CF2DBB-70FA-DD42-B2E2-B8E7238CB71D}" type="pres">
      <dgm:prSet presAssocID="{F7A1A767-E3CB-42BE-A498-6A30C649E984}" presName="space" presStyleCnt="0"/>
      <dgm:spPr/>
    </dgm:pt>
    <dgm:pt modelId="{4A1C579B-75CF-B84A-A3D0-C30EAAB33233}" type="pres">
      <dgm:prSet presAssocID="{8CB428DC-868E-412E-86A6-3854AB2BCE5B}" presName="composite" presStyleCnt="0"/>
      <dgm:spPr/>
    </dgm:pt>
    <dgm:pt modelId="{B0979537-F0CA-5A4F-A4CA-3EBC1F3EDDD3}" type="pres">
      <dgm:prSet presAssocID="{8CB428DC-868E-412E-86A6-3854AB2BCE5B}" presName="parTx" presStyleLbl="alignNode1" presStyleIdx="1" presStyleCnt="3">
        <dgm:presLayoutVars>
          <dgm:chMax val="0"/>
          <dgm:chPref val="0"/>
        </dgm:presLayoutVars>
      </dgm:prSet>
      <dgm:spPr/>
    </dgm:pt>
    <dgm:pt modelId="{E6102D76-AE60-3249-A024-659D6662156C}" type="pres">
      <dgm:prSet presAssocID="{8CB428DC-868E-412E-86A6-3854AB2BCE5B}" presName="desTx" presStyleLbl="alignAccFollowNode1" presStyleIdx="1" presStyleCnt="3" custLinFactNeighborX="0" custLinFactNeighborY="0">
        <dgm:presLayoutVars/>
      </dgm:prSet>
      <dgm:spPr/>
    </dgm:pt>
    <dgm:pt modelId="{492ECC62-946B-5944-8A8D-04FEF52E9379}" type="pres">
      <dgm:prSet presAssocID="{CF5384A7-CE55-46E1-80A8-FDBF29D21849}" presName="space" presStyleCnt="0"/>
      <dgm:spPr/>
    </dgm:pt>
    <dgm:pt modelId="{90867204-A900-9440-8657-39D2E9CBFFAE}" type="pres">
      <dgm:prSet presAssocID="{0570624B-A8AE-4985-ACA5-80BFD7728554}" presName="composite" presStyleCnt="0"/>
      <dgm:spPr/>
    </dgm:pt>
    <dgm:pt modelId="{C70A0C1E-6B5D-9743-BBA3-3CB95A921F00}" type="pres">
      <dgm:prSet presAssocID="{0570624B-A8AE-4985-ACA5-80BFD7728554}" presName="parTx" presStyleLbl="alignNode1" presStyleIdx="2" presStyleCnt="3">
        <dgm:presLayoutVars>
          <dgm:chMax val="0"/>
          <dgm:chPref val="0"/>
        </dgm:presLayoutVars>
      </dgm:prSet>
      <dgm:spPr/>
    </dgm:pt>
    <dgm:pt modelId="{7F590DC0-0199-E848-B50D-45CD6938EEDF}" type="pres">
      <dgm:prSet presAssocID="{0570624B-A8AE-4985-ACA5-80BFD7728554}" presName="desTx" presStyleLbl="alignAccFollowNode1" presStyleIdx="2" presStyleCnt="3">
        <dgm:presLayoutVars/>
      </dgm:prSet>
      <dgm:spPr/>
    </dgm:pt>
  </dgm:ptLst>
  <dgm:cxnLst>
    <dgm:cxn modelId="{6AD7040C-561A-44C8-A736-8462CDA61759}" srcId="{6932F416-8FC8-43D7-9165-85D0625FD13B}" destId="{61E58DB8-4CB9-42A5-8F62-E2F9E4B6A580}" srcOrd="0" destOrd="0" parTransId="{B894A865-A185-4ADE-A108-AA2C6B394CEF}" sibTransId="{F3CED781-FACB-4A27-B9E1-EBB7BAA4D7E9}"/>
    <dgm:cxn modelId="{35B11429-057D-B244-8E5A-985D4E7B55F4}" type="presOf" srcId="{DD2A9676-8FCD-40F6-8FD5-E1D3EEBFBF96}" destId="{7F590DC0-0199-E848-B50D-45CD6938EEDF}" srcOrd="0" destOrd="0" presId="urn:microsoft.com/office/officeart/2016/7/layout/ChevronBlockProcess"/>
    <dgm:cxn modelId="{628D792B-311A-4185-8B53-E1975B2637ED}" srcId="{2ABFCA07-5CE7-465F-8E6D-B380A79C1405}" destId="{6932F416-8FC8-43D7-9165-85D0625FD13B}" srcOrd="0" destOrd="0" parTransId="{3E32B223-4980-46ED-81E8-8AC2EFF16233}" sibTransId="{F7A1A767-E3CB-42BE-A498-6A30C649E984}"/>
    <dgm:cxn modelId="{4B029333-65A5-3A41-9663-D0BD76EA03D8}" type="presOf" srcId="{6932F416-8FC8-43D7-9165-85D0625FD13B}" destId="{A1265473-6FFE-0A41-86CE-D571721255D0}" srcOrd="0" destOrd="0" presId="urn:microsoft.com/office/officeart/2016/7/layout/ChevronBlockProcess"/>
    <dgm:cxn modelId="{44452268-1743-8245-9BD3-831A9AAA8566}" type="presOf" srcId="{61E58DB8-4CB9-42A5-8F62-E2F9E4B6A580}" destId="{FB2BD672-D93B-E84C-8727-581C32302A75}" srcOrd="0" destOrd="0" presId="urn:microsoft.com/office/officeart/2016/7/layout/ChevronBlockProcess"/>
    <dgm:cxn modelId="{09343C6A-23D8-4327-B5A5-08C22345285D}" srcId="{2ABFCA07-5CE7-465F-8E6D-B380A79C1405}" destId="{0570624B-A8AE-4985-ACA5-80BFD7728554}" srcOrd="2" destOrd="0" parTransId="{723AC2B8-F198-4F3D-B901-2BB9A9670F65}" sibTransId="{05FE7783-AF00-4A7B-9449-E7F8E286DA3E}"/>
    <dgm:cxn modelId="{32AE8574-0882-45E1-91C1-AA83A90A0A5F}" srcId="{8CB428DC-868E-412E-86A6-3854AB2BCE5B}" destId="{4C2D39A7-ACAE-4A11-BB13-1E6AF807A9B9}" srcOrd="0" destOrd="0" parTransId="{6C0E4AC1-9B2D-4938-9DF0-583A9B256897}" sibTransId="{34D7A575-782E-4759-BFF9-6708CD798ADB}"/>
    <dgm:cxn modelId="{2521A39E-3405-D643-80CA-6DF1922B0DAE}" type="presOf" srcId="{0570624B-A8AE-4985-ACA5-80BFD7728554}" destId="{C70A0C1E-6B5D-9743-BBA3-3CB95A921F00}" srcOrd="0" destOrd="0" presId="urn:microsoft.com/office/officeart/2016/7/layout/ChevronBlockProcess"/>
    <dgm:cxn modelId="{A5D357AC-15C6-4D9A-AC37-E54DEDE6C6E6}" srcId="{2ABFCA07-5CE7-465F-8E6D-B380A79C1405}" destId="{8CB428DC-868E-412E-86A6-3854AB2BCE5B}" srcOrd="1" destOrd="0" parTransId="{EDA0CC35-757C-4F77-9673-2AD02DFBAEEA}" sibTransId="{CF5384A7-CE55-46E1-80A8-FDBF29D21849}"/>
    <dgm:cxn modelId="{945A18AD-D6DE-40D6-9AC9-D0212C9B2C00}" srcId="{0570624B-A8AE-4985-ACA5-80BFD7728554}" destId="{DD2A9676-8FCD-40F6-8FD5-E1D3EEBFBF96}" srcOrd="0" destOrd="0" parTransId="{A2961684-43FA-42AE-853A-9D4E3F05076D}" sibTransId="{3D367BD7-2D6E-4EB3-8760-78CA8AB9494C}"/>
    <dgm:cxn modelId="{FEF257BA-029A-6841-BE4F-F7C926EE8EE0}" type="presOf" srcId="{8CB428DC-868E-412E-86A6-3854AB2BCE5B}" destId="{B0979537-F0CA-5A4F-A4CA-3EBC1F3EDDD3}" srcOrd="0" destOrd="0" presId="urn:microsoft.com/office/officeart/2016/7/layout/ChevronBlockProcess"/>
    <dgm:cxn modelId="{A7E3ACE2-41FA-8D4F-92BB-FCC07CA3E332}" type="presOf" srcId="{2ABFCA07-5CE7-465F-8E6D-B380A79C1405}" destId="{4EC8C7DA-DBC1-D043-8C10-CA03D6292635}" srcOrd="0" destOrd="0" presId="urn:microsoft.com/office/officeart/2016/7/layout/ChevronBlockProcess"/>
    <dgm:cxn modelId="{8B9917EB-B6B3-AE43-A55F-F4DEE4A1E490}" type="presOf" srcId="{4C2D39A7-ACAE-4A11-BB13-1E6AF807A9B9}" destId="{E6102D76-AE60-3249-A024-659D6662156C}" srcOrd="0" destOrd="0" presId="urn:microsoft.com/office/officeart/2016/7/layout/ChevronBlockProcess"/>
    <dgm:cxn modelId="{7204CB1A-BEB3-2C45-AA51-FB3FA1B74948}" type="presParOf" srcId="{4EC8C7DA-DBC1-D043-8C10-CA03D6292635}" destId="{B29FA500-21E4-7B48-8163-E6E954883780}" srcOrd="0" destOrd="0" presId="urn:microsoft.com/office/officeart/2016/7/layout/ChevronBlockProcess"/>
    <dgm:cxn modelId="{407733E0-116F-8341-8E7E-CA1166300AD6}" type="presParOf" srcId="{B29FA500-21E4-7B48-8163-E6E954883780}" destId="{A1265473-6FFE-0A41-86CE-D571721255D0}" srcOrd="0" destOrd="0" presId="urn:microsoft.com/office/officeart/2016/7/layout/ChevronBlockProcess"/>
    <dgm:cxn modelId="{4E3CA13F-1E83-2B4E-AA9C-6063D28C8B7F}" type="presParOf" srcId="{B29FA500-21E4-7B48-8163-E6E954883780}" destId="{FB2BD672-D93B-E84C-8727-581C32302A75}" srcOrd="1" destOrd="0" presId="urn:microsoft.com/office/officeart/2016/7/layout/ChevronBlockProcess"/>
    <dgm:cxn modelId="{C8B31EE3-B5A0-254F-B2AD-7B5629390069}" type="presParOf" srcId="{4EC8C7DA-DBC1-D043-8C10-CA03D6292635}" destId="{80CF2DBB-70FA-DD42-B2E2-B8E7238CB71D}" srcOrd="1" destOrd="0" presId="urn:microsoft.com/office/officeart/2016/7/layout/ChevronBlockProcess"/>
    <dgm:cxn modelId="{6E8F778C-99CD-2548-9AE5-AA2D045F5849}" type="presParOf" srcId="{4EC8C7DA-DBC1-D043-8C10-CA03D6292635}" destId="{4A1C579B-75CF-B84A-A3D0-C30EAAB33233}" srcOrd="2" destOrd="0" presId="urn:microsoft.com/office/officeart/2016/7/layout/ChevronBlockProcess"/>
    <dgm:cxn modelId="{9DC88121-3B30-084D-B7AB-DD5FA24CF853}" type="presParOf" srcId="{4A1C579B-75CF-B84A-A3D0-C30EAAB33233}" destId="{B0979537-F0CA-5A4F-A4CA-3EBC1F3EDDD3}" srcOrd="0" destOrd="0" presId="urn:microsoft.com/office/officeart/2016/7/layout/ChevronBlockProcess"/>
    <dgm:cxn modelId="{5B323409-8E58-274F-9F42-0AFD3B035178}" type="presParOf" srcId="{4A1C579B-75CF-B84A-A3D0-C30EAAB33233}" destId="{E6102D76-AE60-3249-A024-659D6662156C}" srcOrd="1" destOrd="0" presId="urn:microsoft.com/office/officeart/2016/7/layout/ChevronBlockProcess"/>
    <dgm:cxn modelId="{62819E1F-F5BD-5F49-BC81-A06837B229C9}" type="presParOf" srcId="{4EC8C7DA-DBC1-D043-8C10-CA03D6292635}" destId="{492ECC62-946B-5944-8A8D-04FEF52E9379}" srcOrd="3" destOrd="0" presId="urn:microsoft.com/office/officeart/2016/7/layout/ChevronBlockProcess"/>
    <dgm:cxn modelId="{BA1CCC43-4065-4749-BE26-4CC5874C1E36}" type="presParOf" srcId="{4EC8C7DA-DBC1-D043-8C10-CA03D6292635}" destId="{90867204-A900-9440-8657-39D2E9CBFFAE}" srcOrd="4" destOrd="0" presId="urn:microsoft.com/office/officeart/2016/7/layout/ChevronBlockProcess"/>
    <dgm:cxn modelId="{0AEC397C-DC44-A542-AB5D-D86811979C18}" type="presParOf" srcId="{90867204-A900-9440-8657-39D2E9CBFFAE}" destId="{C70A0C1E-6B5D-9743-BBA3-3CB95A921F00}" srcOrd="0" destOrd="0" presId="urn:microsoft.com/office/officeart/2016/7/layout/ChevronBlockProcess"/>
    <dgm:cxn modelId="{E5D63FE8-1C6A-514F-B6AA-13F3AB1EABC2}" type="presParOf" srcId="{90867204-A900-9440-8657-39D2E9CBFFAE}" destId="{7F590DC0-0199-E848-B50D-45CD6938EEDF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BFCA07-5CE7-465F-8E6D-B380A79C1405}" type="doc">
      <dgm:prSet loTypeId="urn:microsoft.com/office/officeart/2016/7/layout/ChevronBlockProcess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932F416-8FC8-43D7-9165-85D0625FD13B}">
      <dgm:prSet/>
      <dgm:spPr/>
      <dgm:t>
        <a:bodyPr/>
        <a:lstStyle/>
        <a:p>
          <a:r>
            <a:rPr lang="en-US"/>
            <a:t>Read</a:t>
          </a:r>
        </a:p>
      </dgm:t>
    </dgm:pt>
    <dgm:pt modelId="{3E32B223-4980-46ED-81E8-8AC2EFF16233}" type="parTrans" cxnId="{628D792B-311A-4185-8B53-E1975B2637ED}">
      <dgm:prSet/>
      <dgm:spPr/>
      <dgm:t>
        <a:bodyPr/>
        <a:lstStyle/>
        <a:p>
          <a:endParaRPr lang="en-US"/>
        </a:p>
      </dgm:t>
    </dgm:pt>
    <dgm:pt modelId="{F7A1A767-E3CB-42BE-A498-6A30C649E984}" type="sibTrans" cxnId="{628D792B-311A-4185-8B53-E1975B2637ED}">
      <dgm:prSet/>
      <dgm:spPr/>
      <dgm:t>
        <a:bodyPr/>
        <a:lstStyle/>
        <a:p>
          <a:endParaRPr lang="en-US"/>
        </a:p>
      </dgm:t>
    </dgm:pt>
    <dgm:pt modelId="{61E58DB8-4CB9-42A5-8F62-E2F9E4B6A580}">
      <dgm:prSet/>
      <dgm:spPr/>
      <dgm:t>
        <a:bodyPr/>
        <a:lstStyle/>
        <a:p>
          <a:r>
            <a:rPr lang="en-US" dirty="0"/>
            <a:t>Read a list of hashes into a memory list</a:t>
          </a:r>
        </a:p>
      </dgm:t>
    </dgm:pt>
    <dgm:pt modelId="{B894A865-A185-4ADE-A108-AA2C6B394CEF}" type="parTrans" cxnId="{6AD7040C-561A-44C8-A736-8462CDA61759}">
      <dgm:prSet/>
      <dgm:spPr/>
      <dgm:t>
        <a:bodyPr/>
        <a:lstStyle/>
        <a:p>
          <a:endParaRPr lang="en-US"/>
        </a:p>
      </dgm:t>
    </dgm:pt>
    <dgm:pt modelId="{F3CED781-FACB-4A27-B9E1-EBB7BAA4D7E9}" type="sibTrans" cxnId="{6AD7040C-561A-44C8-A736-8462CDA61759}">
      <dgm:prSet/>
      <dgm:spPr/>
      <dgm:t>
        <a:bodyPr/>
        <a:lstStyle/>
        <a:p>
          <a:endParaRPr lang="en-US"/>
        </a:p>
      </dgm:t>
    </dgm:pt>
    <dgm:pt modelId="{8CB428DC-868E-412E-86A6-3854AB2BCE5B}">
      <dgm:prSet/>
      <dgm:spPr/>
      <dgm:t>
        <a:bodyPr/>
        <a:lstStyle/>
        <a:p>
          <a:r>
            <a:rPr lang="en-US"/>
            <a:t>Read</a:t>
          </a:r>
        </a:p>
      </dgm:t>
    </dgm:pt>
    <dgm:pt modelId="{EDA0CC35-757C-4F77-9673-2AD02DFBAEEA}" type="parTrans" cxnId="{A5D357AC-15C6-4D9A-AC37-E54DEDE6C6E6}">
      <dgm:prSet/>
      <dgm:spPr/>
      <dgm:t>
        <a:bodyPr/>
        <a:lstStyle/>
        <a:p>
          <a:endParaRPr lang="en-US"/>
        </a:p>
      </dgm:t>
    </dgm:pt>
    <dgm:pt modelId="{CF5384A7-CE55-46E1-80A8-FDBF29D21849}" type="sibTrans" cxnId="{A5D357AC-15C6-4D9A-AC37-E54DEDE6C6E6}">
      <dgm:prSet/>
      <dgm:spPr/>
      <dgm:t>
        <a:bodyPr/>
        <a:lstStyle/>
        <a:p>
          <a:endParaRPr lang="en-US"/>
        </a:p>
      </dgm:t>
    </dgm:pt>
    <dgm:pt modelId="{4C2D39A7-ACAE-4A11-BB13-1E6AF807A9B9}">
      <dgm:prSet/>
      <dgm:spPr/>
      <dgm:t>
        <a:bodyPr/>
        <a:lstStyle/>
        <a:p>
          <a:r>
            <a:rPr lang="en-US" dirty="0"/>
            <a:t>Read a list of words from file into a memory list</a:t>
          </a:r>
        </a:p>
      </dgm:t>
    </dgm:pt>
    <dgm:pt modelId="{6C0E4AC1-9B2D-4938-9DF0-583A9B256897}" type="parTrans" cxnId="{32AE8574-0882-45E1-91C1-AA83A90A0A5F}">
      <dgm:prSet/>
      <dgm:spPr/>
      <dgm:t>
        <a:bodyPr/>
        <a:lstStyle/>
        <a:p>
          <a:endParaRPr lang="en-US"/>
        </a:p>
      </dgm:t>
    </dgm:pt>
    <dgm:pt modelId="{34D7A575-782E-4759-BFF9-6708CD798ADB}" type="sibTrans" cxnId="{32AE8574-0882-45E1-91C1-AA83A90A0A5F}">
      <dgm:prSet/>
      <dgm:spPr/>
      <dgm:t>
        <a:bodyPr/>
        <a:lstStyle/>
        <a:p>
          <a:endParaRPr lang="en-US"/>
        </a:p>
      </dgm:t>
    </dgm:pt>
    <dgm:pt modelId="{0570624B-A8AE-4985-ACA5-80BFD7728554}">
      <dgm:prSet/>
      <dgm:spPr/>
      <dgm:t>
        <a:bodyPr/>
        <a:lstStyle/>
        <a:p>
          <a:r>
            <a:rPr lang="en-US"/>
            <a:t>Calculate</a:t>
          </a:r>
        </a:p>
      </dgm:t>
    </dgm:pt>
    <dgm:pt modelId="{723AC2B8-F198-4F3D-B901-2BB9A9670F65}" type="parTrans" cxnId="{09343C6A-23D8-4327-B5A5-08C22345285D}">
      <dgm:prSet/>
      <dgm:spPr/>
      <dgm:t>
        <a:bodyPr/>
        <a:lstStyle/>
        <a:p>
          <a:endParaRPr lang="en-US"/>
        </a:p>
      </dgm:t>
    </dgm:pt>
    <dgm:pt modelId="{05FE7783-AF00-4A7B-9449-E7F8E286DA3E}" type="sibTrans" cxnId="{09343C6A-23D8-4327-B5A5-08C22345285D}">
      <dgm:prSet/>
      <dgm:spPr/>
      <dgm:t>
        <a:bodyPr/>
        <a:lstStyle/>
        <a:p>
          <a:endParaRPr lang="en-US"/>
        </a:p>
      </dgm:t>
    </dgm:pt>
    <dgm:pt modelId="{DD2A9676-8FCD-40F6-8FD5-E1D3EEBFBF96}">
      <dgm:prSet/>
      <dgm:spPr/>
      <dgm:t>
        <a:bodyPr/>
        <a:lstStyle/>
        <a:p>
          <a:r>
            <a:rPr lang="en-US" dirty="0"/>
            <a:t>Calculate its MD5 hash</a:t>
          </a:r>
        </a:p>
      </dgm:t>
    </dgm:pt>
    <dgm:pt modelId="{A2961684-43FA-42AE-853A-9D4E3F05076D}" type="parTrans" cxnId="{945A18AD-D6DE-40D6-9AC9-D0212C9B2C00}">
      <dgm:prSet/>
      <dgm:spPr/>
      <dgm:t>
        <a:bodyPr/>
        <a:lstStyle/>
        <a:p>
          <a:endParaRPr lang="en-US"/>
        </a:p>
      </dgm:t>
    </dgm:pt>
    <dgm:pt modelId="{3D367BD7-2D6E-4EB3-8760-78CA8AB9494C}" type="sibTrans" cxnId="{945A18AD-D6DE-40D6-9AC9-D0212C9B2C00}">
      <dgm:prSet/>
      <dgm:spPr/>
      <dgm:t>
        <a:bodyPr/>
        <a:lstStyle/>
        <a:p>
          <a:endParaRPr lang="en-US"/>
        </a:p>
      </dgm:t>
    </dgm:pt>
    <dgm:pt modelId="{24483FD7-6F59-491B-BA49-E8CD4DDFCEBB}">
      <dgm:prSet/>
      <dgm:spPr/>
      <dgm:t>
        <a:bodyPr/>
        <a:lstStyle/>
        <a:p>
          <a:r>
            <a:rPr lang="en-US"/>
            <a:t>Compare</a:t>
          </a:r>
        </a:p>
      </dgm:t>
    </dgm:pt>
    <dgm:pt modelId="{9C4CFE4C-1A7D-4F88-B9C8-1127254C5E43}" type="parTrans" cxnId="{888F1165-9A4B-41BE-A1EE-78778ED09CDF}">
      <dgm:prSet/>
      <dgm:spPr/>
      <dgm:t>
        <a:bodyPr/>
        <a:lstStyle/>
        <a:p>
          <a:endParaRPr lang="en-US"/>
        </a:p>
      </dgm:t>
    </dgm:pt>
    <dgm:pt modelId="{F59F09AB-A779-4D66-BFDE-44797986D5A5}" type="sibTrans" cxnId="{888F1165-9A4B-41BE-A1EE-78778ED09CDF}">
      <dgm:prSet/>
      <dgm:spPr/>
      <dgm:t>
        <a:bodyPr/>
        <a:lstStyle/>
        <a:p>
          <a:endParaRPr lang="en-US"/>
        </a:p>
      </dgm:t>
    </dgm:pt>
    <dgm:pt modelId="{4AF4E21E-4CFA-4681-8372-E2E7412DE028}">
      <dgm:prSet/>
      <dgm:spPr/>
      <dgm:t>
        <a:bodyPr/>
        <a:lstStyle/>
        <a:p>
          <a:r>
            <a:rPr lang="en-US"/>
            <a:t>Compare the value to each hash in the memory list</a:t>
          </a:r>
        </a:p>
      </dgm:t>
    </dgm:pt>
    <dgm:pt modelId="{31F71542-A549-4C8D-B848-0316B93507E8}" type="parTrans" cxnId="{16E7DD54-0BB8-41BF-A9F6-D29767E9D927}">
      <dgm:prSet/>
      <dgm:spPr/>
      <dgm:t>
        <a:bodyPr/>
        <a:lstStyle/>
        <a:p>
          <a:endParaRPr lang="en-US"/>
        </a:p>
      </dgm:t>
    </dgm:pt>
    <dgm:pt modelId="{C71FA199-E1CC-4D1E-B05D-E668F6EEC004}" type="sibTrans" cxnId="{16E7DD54-0BB8-41BF-A9F6-D29767E9D927}">
      <dgm:prSet/>
      <dgm:spPr/>
      <dgm:t>
        <a:bodyPr/>
        <a:lstStyle/>
        <a:p>
          <a:endParaRPr lang="en-US"/>
        </a:p>
      </dgm:t>
    </dgm:pt>
    <dgm:pt modelId="{4EC8C7DA-DBC1-D043-8C10-CA03D6292635}" type="pres">
      <dgm:prSet presAssocID="{2ABFCA07-5CE7-465F-8E6D-B380A79C1405}" presName="Name0" presStyleCnt="0">
        <dgm:presLayoutVars>
          <dgm:dir/>
          <dgm:animLvl val="lvl"/>
          <dgm:resizeHandles val="exact"/>
        </dgm:presLayoutVars>
      </dgm:prSet>
      <dgm:spPr/>
    </dgm:pt>
    <dgm:pt modelId="{B29FA500-21E4-7B48-8163-E6E954883780}" type="pres">
      <dgm:prSet presAssocID="{6932F416-8FC8-43D7-9165-85D0625FD13B}" presName="composite" presStyleCnt="0"/>
      <dgm:spPr/>
    </dgm:pt>
    <dgm:pt modelId="{A1265473-6FFE-0A41-86CE-D571721255D0}" type="pres">
      <dgm:prSet presAssocID="{6932F416-8FC8-43D7-9165-85D0625FD13B}" presName="parTx" presStyleLbl="alignNode1" presStyleIdx="0" presStyleCnt="4">
        <dgm:presLayoutVars>
          <dgm:chMax val="0"/>
          <dgm:chPref val="0"/>
        </dgm:presLayoutVars>
      </dgm:prSet>
      <dgm:spPr/>
    </dgm:pt>
    <dgm:pt modelId="{FB2BD672-D93B-E84C-8727-581C32302A75}" type="pres">
      <dgm:prSet presAssocID="{6932F416-8FC8-43D7-9165-85D0625FD13B}" presName="desTx" presStyleLbl="alignAccFollowNode1" presStyleIdx="0" presStyleCnt="4">
        <dgm:presLayoutVars/>
      </dgm:prSet>
      <dgm:spPr/>
    </dgm:pt>
    <dgm:pt modelId="{80CF2DBB-70FA-DD42-B2E2-B8E7238CB71D}" type="pres">
      <dgm:prSet presAssocID="{F7A1A767-E3CB-42BE-A498-6A30C649E984}" presName="space" presStyleCnt="0"/>
      <dgm:spPr/>
    </dgm:pt>
    <dgm:pt modelId="{4A1C579B-75CF-B84A-A3D0-C30EAAB33233}" type="pres">
      <dgm:prSet presAssocID="{8CB428DC-868E-412E-86A6-3854AB2BCE5B}" presName="composite" presStyleCnt="0"/>
      <dgm:spPr/>
    </dgm:pt>
    <dgm:pt modelId="{B0979537-F0CA-5A4F-A4CA-3EBC1F3EDDD3}" type="pres">
      <dgm:prSet presAssocID="{8CB428DC-868E-412E-86A6-3854AB2BCE5B}" presName="parTx" presStyleLbl="alignNode1" presStyleIdx="1" presStyleCnt="4">
        <dgm:presLayoutVars>
          <dgm:chMax val="0"/>
          <dgm:chPref val="0"/>
        </dgm:presLayoutVars>
      </dgm:prSet>
      <dgm:spPr/>
    </dgm:pt>
    <dgm:pt modelId="{E6102D76-AE60-3249-A024-659D6662156C}" type="pres">
      <dgm:prSet presAssocID="{8CB428DC-868E-412E-86A6-3854AB2BCE5B}" presName="desTx" presStyleLbl="alignAccFollowNode1" presStyleIdx="1" presStyleCnt="4">
        <dgm:presLayoutVars/>
      </dgm:prSet>
      <dgm:spPr/>
    </dgm:pt>
    <dgm:pt modelId="{492ECC62-946B-5944-8A8D-04FEF52E9379}" type="pres">
      <dgm:prSet presAssocID="{CF5384A7-CE55-46E1-80A8-FDBF29D21849}" presName="space" presStyleCnt="0"/>
      <dgm:spPr/>
    </dgm:pt>
    <dgm:pt modelId="{90867204-A900-9440-8657-39D2E9CBFFAE}" type="pres">
      <dgm:prSet presAssocID="{0570624B-A8AE-4985-ACA5-80BFD7728554}" presName="composite" presStyleCnt="0"/>
      <dgm:spPr/>
    </dgm:pt>
    <dgm:pt modelId="{C70A0C1E-6B5D-9743-BBA3-3CB95A921F00}" type="pres">
      <dgm:prSet presAssocID="{0570624B-A8AE-4985-ACA5-80BFD7728554}" presName="parTx" presStyleLbl="alignNode1" presStyleIdx="2" presStyleCnt="4">
        <dgm:presLayoutVars>
          <dgm:chMax val="0"/>
          <dgm:chPref val="0"/>
        </dgm:presLayoutVars>
      </dgm:prSet>
      <dgm:spPr/>
    </dgm:pt>
    <dgm:pt modelId="{7F590DC0-0199-E848-B50D-45CD6938EEDF}" type="pres">
      <dgm:prSet presAssocID="{0570624B-A8AE-4985-ACA5-80BFD7728554}" presName="desTx" presStyleLbl="alignAccFollowNode1" presStyleIdx="2" presStyleCnt="4">
        <dgm:presLayoutVars/>
      </dgm:prSet>
      <dgm:spPr/>
    </dgm:pt>
    <dgm:pt modelId="{6183D1C6-9ABE-A949-9CC0-FBCC1F43AB3B}" type="pres">
      <dgm:prSet presAssocID="{05FE7783-AF00-4A7B-9449-E7F8E286DA3E}" presName="space" presStyleCnt="0"/>
      <dgm:spPr/>
    </dgm:pt>
    <dgm:pt modelId="{20BB8690-FE0D-6B48-8675-66605EE05193}" type="pres">
      <dgm:prSet presAssocID="{24483FD7-6F59-491B-BA49-E8CD4DDFCEBB}" presName="composite" presStyleCnt="0"/>
      <dgm:spPr/>
    </dgm:pt>
    <dgm:pt modelId="{96776F9B-0886-DF42-B7AC-D22A21E5BE48}" type="pres">
      <dgm:prSet presAssocID="{24483FD7-6F59-491B-BA49-E8CD4DDFCEBB}" presName="parTx" presStyleLbl="alignNode1" presStyleIdx="3" presStyleCnt="4">
        <dgm:presLayoutVars>
          <dgm:chMax val="0"/>
          <dgm:chPref val="0"/>
        </dgm:presLayoutVars>
      </dgm:prSet>
      <dgm:spPr/>
    </dgm:pt>
    <dgm:pt modelId="{8FAA8F50-9704-0040-BB42-F939E09B0E1C}" type="pres">
      <dgm:prSet presAssocID="{24483FD7-6F59-491B-BA49-E8CD4DDFCEBB}" presName="desTx" presStyleLbl="alignAccFollowNode1" presStyleIdx="3" presStyleCnt="4">
        <dgm:presLayoutVars/>
      </dgm:prSet>
      <dgm:spPr/>
    </dgm:pt>
  </dgm:ptLst>
  <dgm:cxnLst>
    <dgm:cxn modelId="{6AD7040C-561A-44C8-A736-8462CDA61759}" srcId="{6932F416-8FC8-43D7-9165-85D0625FD13B}" destId="{61E58DB8-4CB9-42A5-8F62-E2F9E4B6A580}" srcOrd="0" destOrd="0" parTransId="{B894A865-A185-4ADE-A108-AA2C6B394CEF}" sibTransId="{F3CED781-FACB-4A27-B9E1-EBB7BAA4D7E9}"/>
    <dgm:cxn modelId="{35B11429-057D-B244-8E5A-985D4E7B55F4}" type="presOf" srcId="{DD2A9676-8FCD-40F6-8FD5-E1D3EEBFBF96}" destId="{7F590DC0-0199-E848-B50D-45CD6938EEDF}" srcOrd="0" destOrd="0" presId="urn:microsoft.com/office/officeart/2016/7/layout/ChevronBlockProcess"/>
    <dgm:cxn modelId="{628D792B-311A-4185-8B53-E1975B2637ED}" srcId="{2ABFCA07-5CE7-465F-8E6D-B380A79C1405}" destId="{6932F416-8FC8-43D7-9165-85D0625FD13B}" srcOrd="0" destOrd="0" parTransId="{3E32B223-4980-46ED-81E8-8AC2EFF16233}" sibTransId="{F7A1A767-E3CB-42BE-A498-6A30C649E984}"/>
    <dgm:cxn modelId="{259AF52B-C0D2-3341-912A-C72B0C5B2A45}" type="presOf" srcId="{4AF4E21E-4CFA-4681-8372-E2E7412DE028}" destId="{8FAA8F50-9704-0040-BB42-F939E09B0E1C}" srcOrd="0" destOrd="0" presId="urn:microsoft.com/office/officeart/2016/7/layout/ChevronBlockProcess"/>
    <dgm:cxn modelId="{4B029333-65A5-3A41-9663-D0BD76EA03D8}" type="presOf" srcId="{6932F416-8FC8-43D7-9165-85D0625FD13B}" destId="{A1265473-6FFE-0A41-86CE-D571721255D0}" srcOrd="0" destOrd="0" presId="urn:microsoft.com/office/officeart/2016/7/layout/ChevronBlockProcess"/>
    <dgm:cxn modelId="{16E7DD54-0BB8-41BF-A9F6-D29767E9D927}" srcId="{24483FD7-6F59-491B-BA49-E8CD4DDFCEBB}" destId="{4AF4E21E-4CFA-4681-8372-E2E7412DE028}" srcOrd="0" destOrd="0" parTransId="{31F71542-A549-4C8D-B848-0316B93507E8}" sibTransId="{C71FA199-E1CC-4D1E-B05D-E668F6EEC004}"/>
    <dgm:cxn modelId="{888F1165-9A4B-41BE-A1EE-78778ED09CDF}" srcId="{2ABFCA07-5CE7-465F-8E6D-B380A79C1405}" destId="{24483FD7-6F59-491B-BA49-E8CD4DDFCEBB}" srcOrd="3" destOrd="0" parTransId="{9C4CFE4C-1A7D-4F88-B9C8-1127254C5E43}" sibTransId="{F59F09AB-A779-4D66-BFDE-44797986D5A5}"/>
    <dgm:cxn modelId="{44452268-1743-8245-9BD3-831A9AAA8566}" type="presOf" srcId="{61E58DB8-4CB9-42A5-8F62-E2F9E4B6A580}" destId="{FB2BD672-D93B-E84C-8727-581C32302A75}" srcOrd="0" destOrd="0" presId="urn:microsoft.com/office/officeart/2016/7/layout/ChevronBlockProcess"/>
    <dgm:cxn modelId="{09343C6A-23D8-4327-B5A5-08C22345285D}" srcId="{2ABFCA07-5CE7-465F-8E6D-B380A79C1405}" destId="{0570624B-A8AE-4985-ACA5-80BFD7728554}" srcOrd="2" destOrd="0" parTransId="{723AC2B8-F198-4F3D-B901-2BB9A9670F65}" sibTransId="{05FE7783-AF00-4A7B-9449-E7F8E286DA3E}"/>
    <dgm:cxn modelId="{32AE8574-0882-45E1-91C1-AA83A90A0A5F}" srcId="{8CB428DC-868E-412E-86A6-3854AB2BCE5B}" destId="{4C2D39A7-ACAE-4A11-BB13-1E6AF807A9B9}" srcOrd="0" destOrd="0" parTransId="{6C0E4AC1-9B2D-4938-9DF0-583A9B256897}" sibTransId="{34D7A575-782E-4759-BFF9-6708CD798ADB}"/>
    <dgm:cxn modelId="{2521A39E-3405-D643-80CA-6DF1922B0DAE}" type="presOf" srcId="{0570624B-A8AE-4985-ACA5-80BFD7728554}" destId="{C70A0C1E-6B5D-9743-BBA3-3CB95A921F00}" srcOrd="0" destOrd="0" presId="urn:microsoft.com/office/officeart/2016/7/layout/ChevronBlockProcess"/>
    <dgm:cxn modelId="{A5D357AC-15C6-4D9A-AC37-E54DEDE6C6E6}" srcId="{2ABFCA07-5CE7-465F-8E6D-B380A79C1405}" destId="{8CB428DC-868E-412E-86A6-3854AB2BCE5B}" srcOrd="1" destOrd="0" parTransId="{EDA0CC35-757C-4F77-9673-2AD02DFBAEEA}" sibTransId="{CF5384A7-CE55-46E1-80A8-FDBF29D21849}"/>
    <dgm:cxn modelId="{945A18AD-D6DE-40D6-9AC9-D0212C9B2C00}" srcId="{0570624B-A8AE-4985-ACA5-80BFD7728554}" destId="{DD2A9676-8FCD-40F6-8FD5-E1D3EEBFBF96}" srcOrd="0" destOrd="0" parTransId="{A2961684-43FA-42AE-853A-9D4E3F05076D}" sibTransId="{3D367BD7-2D6E-4EB3-8760-78CA8AB9494C}"/>
    <dgm:cxn modelId="{FEF257BA-029A-6841-BE4F-F7C926EE8EE0}" type="presOf" srcId="{8CB428DC-868E-412E-86A6-3854AB2BCE5B}" destId="{B0979537-F0CA-5A4F-A4CA-3EBC1F3EDDD3}" srcOrd="0" destOrd="0" presId="urn:microsoft.com/office/officeart/2016/7/layout/ChevronBlockProcess"/>
    <dgm:cxn modelId="{A7E3ACE2-41FA-8D4F-92BB-FCC07CA3E332}" type="presOf" srcId="{2ABFCA07-5CE7-465F-8E6D-B380A79C1405}" destId="{4EC8C7DA-DBC1-D043-8C10-CA03D6292635}" srcOrd="0" destOrd="0" presId="urn:microsoft.com/office/officeart/2016/7/layout/ChevronBlockProcess"/>
    <dgm:cxn modelId="{171CFFE6-81A6-5944-8E91-A637C64C35DE}" type="presOf" srcId="{24483FD7-6F59-491B-BA49-E8CD4DDFCEBB}" destId="{96776F9B-0886-DF42-B7AC-D22A21E5BE48}" srcOrd="0" destOrd="0" presId="urn:microsoft.com/office/officeart/2016/7/layout/ChevronBlockProcess"/>
    <dgm:cxn modelId="{8B9917EB-B6B3-AE43-A55F-F4DEE4A1E490}" type="presOf" srcId="{4C2D39A7-ACAE-4A11-BB13-1E6AF807A9B9}" destId="{E6102D76-AE60-3249-A024-659D6662156C}" srcOrd="0" destOrd="0" presId="urn:microsoft.com/office/officeart/2016/7/layout/ChevronBlockProcess"/>
    <dgm:cxn modelId="{7204CB1A-BEB3-2C45-AA51-FB3FA1B74948}" type="presParOf" srcId="{4EC8C7DA-DBC1-D043-8C10-CA03D6292635}" destId="{B29FA500-21E4-7B48-8163-E6E954883780}" srcOrd="0" destOrd="0" presId="urn:microsoft.com/office/officeart/2016/7/layout/ChevronBlockProcess"/>
    <dgm:cxn modelId="{407733E0-116F-8341-8E7E-CA1166300AD6}" type="presParOf" srcId="{B29FA500-21E4-7B48-8163-E6E954883780}" destId="{A1265473-6FFE-0A41-86CE-D571721255D0}" srcOrd="0" destOrd="0" presId="urn:microsoft.com/office/officeart/2016/7/layout/ChevronBlockProcess"/>
    <dgm:cxn modelId="{4E3CA13F-1E83-2B4E-AA9C-6063D28C8B7F}" type="presParOf" srcId="{B29FA500-21E4-7B48-8163-E6E954883780}" destId="{FB2BD672-D93B-E84C-8727-581C32302A75}" srcOrd="1" destOrd="0" presId="urn:microsoft.com/office/officeart/2016/7/layout/ChevronBlockProcess"/>
    <dgm:cxn modelId="{C8B31EE3-B5A0-254F-B2AD-7B5629390069}" type="presParOf" srcId="{4EC8C7DA-DBC1-D043-8C10-CA03D6292635}" destId="{80CF2DBB-70FA-DD42-B2E2-B8E7238CB71D}" srcOrd="1" destOrd="0" presId="urn:microsoft.com/office/officeart/2016/7/layout/ChevronBlockProcess"/>
    <dgm:cxn modelId="{6E8F778C-99CD-2548-9AE5-AA2D045F5849}" type="presParOf" srcId="{4EC8C7DA-DBC1-D043-8C10-CA03D6292635}" destId="{4A1C579B-75CF-B84A-A3D0-C30EAAB33233}" srcOrd="2" destOrd="0" presId="urn:microsoft.com/office/officeart/2016/7/layout/ChevronBlockProcess"/>
    <dgm:cxn modelId="{9DC88121-3B30-084D-B7AB-DD5FA24CF853}" type="presParOf" srcId="{4A1C579B-75CF-B84A-A3D0-C30EAAB33233}" destId="{B0979537-F0CA-5A4F-A4CA-3EBC1F3EDDD3}" srcOrd="0" destOrd="0" presId="urn:microsoft.com/office/officeart/2016/7/layout/ChevronBlockProcess"/>
    <dgm:cxn modelId="{5B323409-8E58-274F-9F42-0AFD3B035178}" type="presParOf" srcId="{4A1C579B-75CF-B84A-A3D0-C30EAAB33233}" destId="{E6102D76-AE60-3249-A024-659D6662156C}" srcOrd="1" destOrd="0" presId="urn:microsoft.com/office/officeart/2016/7/layout/ChevronBlockProcess"/>
    <dgm:cxn modelId="{62819E1F-F5BD-5F49-BC81-A06837B229C9}" type="presParOf" srcId="{4EC8C7DA-DBC1-D043-8C10-CA03D6292635}" destId="{492ECC62-946B-5944-8A8D-04FEF52E9379}" srcOrd="3" destOrd="0" presId="urn:microsoft.com/office/officeart/2016/7/layout/ChevronBlockProcess"/>
    <dgm:cxn modelId="{BA1CCC43-4065-4749-BE26-4CC5874C1E36}" type="presParOf" srcId="{4EC8C7DA-DBC1-D043-8C10-CA03D6292635}" destId="{90867204-A900-9440-8657-39D2E9CBFFAE}" srcOrd="4" destOrd="0" presId="urn:microsoft.com/office/officeart/2016/7/layout/ChevronBlockProcess"/>
    <dgm:cxn modelId="{0AEC397C-DC44-A542-AB5D-D86811979C18}" type="presParOf" srcId="{90867204-A900-9440-8657-39D2E9CBFFAE}" destId="{C70A0C1E-6B5D-9743-BBA3-3CB95A921F00}" srcOrd="0" destOrd="0" presId="urn:microsoft.com/office/officeart/2016/7/layout/ChevronBlockProcess"/>
    <dgm:cxn modelId="{E5D63FE8-1C6A-514F-B6AA-13F3AB1EABC2}" type="presParOf" srcId="{90867204-A900-9440-8657-39D2E9CBFFAE}" destId="{7F590DC0-0199-E848-B50D-45CD6938EEDF}" srcOrd="1" destOrd="0" presId="urn:microsoft.com/office/officeart/2016/7/layout/ChevronBlockProcess"/>
    <dgm:cxn modelId="{FF3DF6F0-E86E-2D48-B465-0FC61B42B475}" type="presParOf" srcId="{4EC8C7DA-DBC1-D043-8C10-CA03D6292635}" destId="{6183D1C6-9ABE-A949-9CC0-FBCC1F43AB3B}" srcOrd="5" destOrd="0" presId="urn:microsoft.com/office/officeart/2016/7/layout/ChevronBlockProcess"/>
    <dgm:cxn modelId="{FC62B8AD-0076-ED45-91A2-B230821BC940}" type="presParOf" srcId="{4EC8C7DA-DBC1-D043-8C10-CA03D6292635}" destId="{20BB8690-FE0D-6B48-8675-66605EE05193}" srcOrd="6" destOrd="0" presId="urn:microsoft.com/office/officeart/2016/7/layout/ChevronBlockProcess"/>
    <dgm:cxn modelId="{AD101E7D-D2E1-054B-AC52-658CA6C92678}" type="presParOf" srcId="{20BB8690-FE0D-6B48-8675-66605EE05193}" destId="{96776F9B-0886-DF42-B7AC-D22A21E5BE48}" srcOrd="0" destOrd="0" presId="urn:microsoft.com/office/officeart/2016/7/layout/ChevronBlockProcess"/>
    <dgm:cxn modelId="{1348A822-F76E-D64C-9EB6-6C4C083FFE1D}" type="presParOf" srcId="{20BB8690-FE0D-6B48-8675-66605EE05193}" destId="{8FAA8F50-9704-0040-BB42-F939E09B0E1C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FBCD7CD-D051-4FBB-8550-7018E174970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0E8DF02-1D2E-4F39-AA7A-0120C3844244}">
      <dgm:prSet/>
      <dgm:spPr/>
      <dgm:t>
        <a:bodyPr/>
        <a:lstStyle/>
        <a:p>
          <a:pPr>
            <a:defRPr cap="all"/>
          </a:pPr>
          <a:r>
            <a:rPr lang="en-US"/>
            <a:t>Sometimes it doesn’t pay to reinvent the wheel as long as we know how a wheel works</a:t>
          </a:r>
        </a:p>
      </dgm:t>
    </dgm:pt>
    <dgm:pt modelId="{3C3B7AB0-C597-4FF8-890B-128FC602126C}" type="parTrans" cxnId="{044025EB-C471-42DB-AAC2-1DA35B43DBD5}">
      <dgm:prSet/>
      <dgm:spPr/>
      <dgm:t>
        <a:bodyPr/>
        <a:lstStyle/>
        <a:p>
          <a:endParaRPr lang="en-US"/>
        </a:p>
      </dgm:t>
    </dgm:pt>
    <dgm:pt modelId="{7E1FF880-3B0B-421E-84CA-840B9DF9EF15}" type="sibTrans" cxnId="{044025EB-C471-42DB-AAC2-1DA35B43DBD5}">
      <dgm:prSet/>
      <dgm:spPr/>
      <dgm:t>
        <a:bodyPr/>
        <a:lstStyle/>
        <a:p>
          <a:endParaRPr lang="en-US"/>
        </a:p>
      </dgm:t>
    </dgm:pt>
    <dgm:pt modelId="{4D3C1536-DD0F-4C48-8427-580C006B3278}">
      <dgm:prSet/>
      <dgm:spPr/>
      <dgm:t>
        <a:bodyPr/>
        <a:lstStyle/>
        <a:p>
          <a:pPr>
            <a:defRPr cap="all"/>
          </a:pPr>
          <a:r>
            <a:rPr lang="en-US" dirty="0"/>
            <a:t>Wrapping </a:t>
          </a:r>
          <a:r>
            <a:rPr lang="en-US" dirty="0" err="1"/>
            <a:t>Hashcat</a:t>
          </a:r>
          <a:r>
            <a:rPr lang="en-US" dirty="0"/>
            <a:t> allows us to piggyback the </a:t>
          </a:r>
          <a:r>
            <a:rPr lang="en-US" dirty="0" err="1"/>
            <a:t>Cuda</a:t>
          </a:r>
          <a:r>
            <a:rPr lang="en-US" dirty="0"/>
            <a:t>/OpenCL kernels which Saves a lot of effort</a:t>
          </a:r>
        </a:p>
      </dgm:t>
    </dgm:pt>
    <dgm:pt modelId="{5FBB8345-D1F7-4099-B367-6832C8845BEB}" type="parTrans" cxnId="{CA73AEAC-984B-45DC-B869-221A6C65567D}">
      <dgm:prSet/>
      <dgm:spPr/>
      <dgm:t>
        <a:bodyPr/>
        <a:lstStyle/>
        <a:p>
          <a:endParaRPr lang="en-US"/>
        </a:p>
      </dgm:t>
    </dgm:pt>
    <dgm:pt modelId="{DE080A16-F6C1-4337-91A2-8E19A3A5E8F0}" type="sibTrans" cxnId="{CA73AEAC-984B-45DC-B869-221A6C65567D}">
      <dgm:prSet/>
      <dgm:spPr/>
      <dgm:t>
        <a:bodyPr/>
        <a:lstStyle/>
        <a:p>
          <a:endParaRPr lang="en-US"/>
        </a:p>
      </dgm:t>
    </dgm:pt>
    <dgm:pt modelId="{9C38DB14-1021-4524-9C29-F7BAFFA7D769}">
      <dgm:prSet/>
      <dgm:spPr/>
      <dgm:t>
        <a:bodyPr/>
        <a:lstStyle/>
        <a:p>
          <a:pPr>
            <a:defRPr cap="all"/>
          </a:pPr>
          <a:r>
            <a:rPr lang="en-US"/>
            <a:t>Some of the most effective tools, are wrappers built around subpar tools</a:t>
          </a:r>
        </a:p>
      </dgm:t>
    </dgm:pt>
    <dgm:pt modelId="{B3FF061D-F906-4312-9B7A-64B042490423}" type="parTrans" cxnId="{C727A36B-E51D-441F-965D-23784E9957B8}">
      <dgm:prSet/>
      <dgm:spPr/>
      <dgm:t>
        <a:bodyPr/>
        <a:lstStyle/>
        <a:p>
          <a:endParaRPr lang="en-US"/>
        </a:p>
      </dgm:t>
    </dgm:pt>
    <dgm:pt modelId="{5751B32D-8F6B-452F-96CB-5C01CAA0ACD6}" type="sibTrans" cxnId="{C727A36B-E51D-441F-965D-23784E9957B8}">
      <dgm:prSet/>
      <dgm:spPr/>
      <dgm:t>
        <a:bodyPr/>
        <a:lstStyle/>
        <a:p>
          <a:endParaRPr lang="en-US"/>
        </a:p>
      </dgm:t>
    </dgm:pt>
    <dgm:pt modelId="{620F6F43-B80A-4B37-ABB6-F35C5A2AFFDB}" type="pres">
      <dgm:prSet presAssocID="{AFBCD7CD-D051-4FBB-8550-7018E1749707}" presName="root" presStyleCnt="0">
        <dgm:presLayoutVars>
          <dgm:dir/>
          <dgm:resizeHandles val="exact"/>
        </dgm:presLayoutVars>
      </dgm:prSet>
      <dgm:spPr/>
    </dgm:pt>
    <dgm:pt modelId="{7B4A7F59-3F8F-44BB-8EF8-47557A355A56}" type="pres">
      <dgm:prSet presAssocID="{F0E8DF02-1D2E-4F39-AA7A-0120C3844244}" presName="compNode" presStyleCnt="0"/>
      <dgm:spPr/>
    </dgm:pt>
    <dgm:pt modelId="{31506D18-F73C-40F6-80CC-9C9A4555081B}" type="pres">
      <dgm:prSet presAssocID="{F0E8DF02-1D2E-4F39-AA7A-0120C3844244}" presName="iconBgRect" presStyleLbl="bgShp" presStyleIdx="0" presStyleCnt="3"/>
      <dgm:spPr/>
    </dgm:pt>
    <dgm:pt modelId="{6B64876C-B59D-4881-A835-5D17FA808085}" type="pres">
      <dgm:prSet presAssocID="{F0E8DF02-1D2E-4F39-AA7A-0120C384424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D394449-375D-47BF-8EC9-374108F9E1DB}" type="pres">
      <dgm:prSet presAssocID="{F0E8DF02-1D2E-4F39-AA7A-0120C3844244}" presName="spaceRect" presStyleCnt="0"/>
      <dgm:spPr/>
    </dgm:pt>
    <dgm:pt modelId="{1AF02719-3341-4F34-BC1A-9F962DD0A573}" type="pres">
      <dgm:prSet presAssocID="{F0E8DF02-1D2E-4F39-AA7A-0120C3844244}" presName="textRect" presStyleLbl="revTx" presStyleIdx="0" presStyleCnt="3">
        <dgm:presLayoutVars>
          <dgm:chMax val="1"/>
          <dgm:chPref val="1"/>
        </dgm:presLayoutVars>
      </dgm:prSet>
      <dgm:spPr/>
    </dgm:pt>
    <dgm:pt modelId="{16F37FCF-84CA-4742-9C84-A0D54F66AC39}" type="pres">
      <dgm:prSet presAssocID="{7E1FF880-3B0B-421E-84CA-840B9DF9EF15}" presName="sibTrans" presStyleCnt="0"/>
      <dgm:spPr/>
    </dgm:pt>
    <dgm:pt modelId="{5D99389F-CA54-455E-BDAC-53233A2420B1}" type="pres">
      <dgm:prSet presAssocID="{4D3C1536-DD0F-4C48-8427-580C006B3278}" presName="compNode" presStyleCnt="0"/>
      <dgm:spPr/>
    </dgm:pt>
    <dgm:pt modelId="{D76E44A4-B8DC-4570-9B77-D24A64DA62D9}" type="pres">
      <dgm:prSet presAssocID="{4D3C1536-DD0F-4C48-8427-580C006B3278}" presName="iconBgRect" presStyleLbl="bgShp" presStyleIdx="1" presStyleCnt="3"/>
      <dgm:spPr/>
    </dgm:pt>
    <dgm:pt modelId="{8EB81ADA-60B9-4F03-A5F7-E3030D0B3C6E}" type="pres">
      <dgm:prSet presAssocID="{4D3C1536-DD0F-4C48-8427-580C006B327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4A49F8A9-4625-421E-ADA2-473A9CAB2960}" type="pres">
      <dgm:prSet presAssocID="{4D3C1536-DD0F-4C48-8427-580C006B3278}" presName="spaceRect" presStyleCnt="0"/>
      <dgm:spPr/>
    </dgm:pt>
    <dgm:pt modelId="{7466721A-72B4-49CE-9B12-5F746CFED1EA}" type="pres">
      <dgm:prSet presAssocID="{4D3C1536-DD0F-4C48-8427-580C006B3278}" presName="textRect" presStyleLbl="revTx" presStyleIdx="1" presStyleCnt="3">
        <dgm:presLayoutVars>
          <dgm:chMax val="1"/>
          <dgm:chPref val="1"/>
        </dgm:presLayoutVars>
      </dgm:prSet>
      <dgm:spPr/>
    </dgm:pt>
    <dgm:pt modelId="{6418FAF7-8E1D-4716-926A-42290FA6AFF7}" type="pres">
      <dgm:prSet presAssocID="{DE080A16-F6C1-4337-91A2-8E19A3A5E8F0}" presName="sibTrans" presStyleCnt="0"/>
      <dgm:spPr/>
    </dgm:pt>
    <dgm:pt modelId="{64F6B35C-C67D-4D78-A388-5AD7A03CDCEC}" type="pres">
      <dgm:prSet presAssocID="{9C38DB14-1021-4524-9C29-F7BAFFA7D769}" presName="compNode" presStyleCnt="0"/>
      <dgm:spPr/>
    </dgm:pt>
    <dgm:pt modelId="{5B4169DF-0DFE-40B3-A00B-9AF48143CEE5}" type="pres">
      <dgm:prSet presAssocID="{9C38DB14-1021-4524-9C29-F7BAFFA7D769}" presName="iconBgRect" presStyleLbl="bgShp" presStyleIdx="2" presStyleCnt="3"/>
      <dgm:spPr/>
    </dgm:pt>
    <dgm:pt modelId="{EC05B014-6E02-4135-81B4-BF77C37E8E10}" type="pres">
      <dgm:prSet presAssocID="{9C38DB14-1021-4524-9C29-F7BAFFA7D7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38670C03-104E-43B2-B158-AB7425CFB9AB}" type="pres">
      <dgm:prSet presAssocID="{9C38DB14-1021-4524-9C29-F7BAFFA7D769}" presName="spaceRect" presStyleCnt="0"/>
      <dgm:spPr/>
    </dgm:pt>
    <dgm:pt modelId="{1458CD21-A6B8-47BF-8A31-B722A130C6DA}" type="pres">
      <dgm:prSet presAssocID="{9C38DB14-1021-4524-9C29-F7BAFFA7D76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85B3749-3ED9-475E-AA65-C758417DE14D}" type="presOf" srcId="{9C38DB14-1021-4524-9C29-F7BAFFA7D769}" destId="{1458CD21-A6B8-47BF-8A31-B722A130C6DA}" srcOrd="0" destOrd="0" presId="urn:microsoft.com/office/officeart/2018/5/layout/IconCircleLabelList"/>
    <dgm:cxn modelId="{A90E925A-187A-4D40-84BD-5022746A3C99}" type="presOf" srcId="{F0E8DF02-1D2E-4F39-AA7A-0120C3844244}" destId="{1AF02719-3341-4F34-BC1A-9F962DD0A573}" srcOrd="0" destOrd="0" presId="urn:microsoft.com/office/officeart/2018/5/layout/IconCircleLabelList"/>
    <dgm:cxn modelId="{C727A36B-E51D-441F-965D-23784E9957B8}" srcId="{AFBCD7CD-D051-4FBB-8550-7018E1749707}" destId="{9C38DB14-1021-4524-9C29-F7BAFFA7D769}" srcOrd="2" destOrd="0" parTransId="{B3FF061D-F906-4312-9B7A-64B042490423}" sibTransId="{5751B32D-8F6B-452F-96CB-5C01CAA0ACD6}"/>
    <dgm:cxn modelId="{33F1398C-E9B4-446A-9869-6ADA5525C5BE}" type="presOf" srcId="{AFBCD7CD-D051-4FBB-8550-7018E1749707}" destId="{620F6F43-B80A-4B37-ABB6-F35C5A2AFFDB}" srcOrd="0" destOrd="0" presId="urn:microsoft.com/office/officeart/2018/5/layout/IconCircleLabelList"/>
    <dgm:cxn modelId="{CA73AEAC-984B-45DC-B869-221A6C65567D}" srcId="{AFBCD7CD-D051-4FBB-8550-7018E1749707}" destId="{4D3C1536-DD0F-4C48-8427-580C006B3278}" srcOrd="1" destOrd="0" parTransId="{5FBB8345-D1F7-4099-B367-6832C8845BEB}" sibTransId="{DE080A16-F6C1-4337-91A2-8E19A3A5E8F0}"/>
    <dgm:cxn modelId="{422916D3-C7C2-4F52-BDB0-4C1CE9BB2D45}" type="presOf" srcId="{4D3C1536-DD0F-4C48-8427-580C006B3278}" destId="{7466721A-72B4-49CE-9B12-5F746CFED1EA}" srcOrd="0" destOrd="0" presId="urn:microsoft.com/office/officeart/2018/5/layout/IconCircleLabelList"/>
    <dgm:cxn modelId="{044025EB-C471-42DB-AAC2-1DA35B43DBD5}" srcId="{AFBCD7CD-D051-4FBB-8550-7018E1749707}" destId="{F0E8DF02-1D2E-4F39-AA7A-0120C3844244}" srcOrd="0" destOrd="0" parTransId="{3C3B7AB0-C597-4FF8-890B-128FC602126C}" sibTransId="{7E1FF880-3B0B-421E-84CA-840B9DF9EF15}"/>
    <dgm:cxn modelId="{06BCDC8C-6B1B-4452-B19D-9BB965131A23}" type="presParOf" srcId="{620F6F43-B80A-4B37-ABB6-F35C5A2AFFDB}" destId="{7B4A7F59-3F8F-44BB-8EF8-47557A355A56}" srcOrd="0" destOrd="0" presId="urn:microsoft.com/office/officeart/2018/5/layout/IconCircleLabelList"/>
    <dgm:cxn modelId="{67CE6604-172A-4264-A3FF-25EA95FA58C4}" type="presParOf" srcId="{7B4A7F59-3F8F-44BB-8EF8-47557A355A56}" destId="{31506D18-F73C-40F6-80CC-9C9A4555081B}" srcOrd="0" destOrd="0" presId="urn:microsoft.com/office/officeart/2018/5/layout/IconCircleLabelList"/>
    <dgm:cxn modelId="{68F8210C-7A15-41D5-BCB4-A6AEA7A7A0E9}" type="presParOf" srcId="{7B4A7F59-3F8F-44BB-8EF8-47557A355A56}" destId="{6B64876C-B59D-4881-A835-5D17FA808085}" srcOrd="1" destOrd="0" presId="urn:microsoft.com/office/officeart/2018/5/layout/IconCircleLabelList"/>
    <dgm:cxn modelId="{10595F79-50E3-49C8-A5EA-8544DB2C57EF}" type="presParOf" srcId="{7B4A7F59-3F8F-44BB-8EF8-47557A355A56}" destId="{9D394449-375D-47BF-8EC9-374108F9E1DB}" srcOrd="2" destOrd="0" presId="urn:microsoft.com/office/officeart/2018/5/layout/IconCircleLabelList"/>
    <dgm:cxn modelId="{FE738002-46CB-4C04-9E0A-6CF8C4ED6D6C}" type="presParOf" srcId="{7B4A7F59-3F8F-44BB-8EF8-47557A355A56}" destId="{1AF02719-3341-4F34-BC1A-9F962DD0A573}" srcOrd="3" destOrd="0" presId="urn:microsoft.com/office/officeart/2018/5/layout/IconCircleLabelList"/>
    <dgm:cxn modelId="{3B772AAF-A7D4-4689-B04E-B01139D7A7F8}" type="presParOf" srcId="{620F6F43-B80A-4B37-ABB6-F35C5A2AFFDB}" destId="{16F37FCF-84CA-4742-9C84-A0D54F66AC39}" srcOrd="1" destOrd="0" presId="urn:microsoft.com/office/officeart/2018/5/layout/IconCircleLabelList"/>
    <dgm:cxn modelId="{7A88904A-FBD2-463A-BB71-CF373A6FD884}" type="presParOf" srcId="{620F6F43-B80A-4B37-ABB6-F35C5A2AFFDB}" destId="{5D99389F-CA54-455E-BDAC-53233A2420B1}" srcOrd="2" destOrd="0" presId="urn:microsoft.com/office/officeart/2018/5/layout/IconCircleLabelList"/>
    <dgm:cxn modelId="{101B7397-50C7-4F2F-A5C2-E4E54C2B1C78}" type="presParOf" srcId="{5D99389F-CA54-455E-BDAC-53233A2420B1}" destId="{D76E44A4-B8DC-4570-9B77-D24A64DA62D9}" srcOrd="0" destOrd="0" presId="urn:microsoft.com/office/officeart/2018/5/layout/IconCircleLabelList"/>
    <dgm:cxn modelId="{3989A215-804C-40AE-8DA4-0A8FC0C1F154}" type="presParOf" srcId="{5D99389F-CA54-455E-BDAC-53233A2420B1}" destId="{8EB81ADA-60B9-4F03-A5F7-E3030D0B3C6E}" srcOrd="1" destOrd="0" presId="urn:microsoft.com/office/officeart/2018/5/layout/IconCircleLabelList"/>
    <dgm:cxn modelId="{762B5DBA-70B9-4AAF-9B8C-5B68C51A4B82}" type="presParOf" srcId="{5D99389F-CA54-455E-BDAC-53233A2420B1}" destId="{4A49F8A9-4625-421E-ADA2-473A9CAB2960}" srcOrd="2" destOrd="0" presId="urn:microsoft.com/office/officeart/2018/5/layout/IconCircleLabelList"/>
    <dgm:cxn modelId="{356194ED-FA0B-472A-BB60-1AA19A412A3B}" type="presParOf" srcId="{5D99389F-CA54-455E-BDAC-53233A2420B1}" destId="{7466721A-72B4-49CE-9B12-5F746CFED1EA}" srcOrd="3" destOrd="0" presId="urn:microsoft.com/office/officeart/2018/5/layout/IconCircleLabelList"/>
    <dgm:cxn modelId="{2563B1EF-6F13-4BA0-A3C3-89312DD38259}" type="presParOf" srcId="{620F6F43-B80A-4B37-ABB6-F35C5A2AFFDB}" destId="{6418FAF7-8E1D-4716-926A-42290FA6AFF7}" srcOrd="3" destOrd="0" presId="urn:microsoft.com/office/officeart/2018/5/layout/IconCircleLabelList"/>
    <dgm:cxn modelId="{822F85CC-9823-45E3-B753-19737B4C3684}" type="presParOf" srcId="{620F6F43-B80A-4B37-ABB6-F35C5A2AFFDB}" destId="{64F6B35C-C67D-4D78-A388-5AD7A03CDCEC}" srcOrd="4" destOrd="0" presId="urn:microsoft.com/office/officeart/2018/5/layout/IconCircleLabelList"/>
    <dgm:cxn modelId="{BEA9F885-8A7B-4CCC-9AAE-684A2C3EE3E0}" type="presParOf" srcId="{64F6B35C-C67D-4D78-A388-5AD7A03CDCEC}" destId="{5B4169DF-0DFE-40B3-A00B-9AF48143CEE5}" srcOrd="0" destOrd="0" presId="urn:microsoft.com/office/officeart/2018/5/layout/IconCircleLabelList"/>
    <dgm:cxn modelId="{398182C3-35FB-4ED6-87CF-E4252B967649}" type="presParOf" srcId="{64F6B35C-C67D-4D78-A388-5AD7A03CDCEC}" destId="{EC05B014-6E02-4135-81B4-BF77C37E8E10}" srcOrd="1" destOrd="0" presId="urn:microsoft.com/office/officeart/2018/5/layout/IconCircleLabelList"/>
    <dgm:cxn modelId="{444C3257-6F20-40A6-9562-3E13A2577F24}" type="presParOf" srcId="{64F6B35C-C67D-4D78-A388-5AD7A03CDCEC}" destId="{38670C03-104E-43B2-B158-AB7425CFB9AB}" srcOrd="2" destOrd="0" presId="urn:microsoft.com/office/officeart/2018/5/layout/IconCircleLabelList"/>
    <dgm:cxn modelId="{519AEC98-9713-4C55-A9DE-54765417B6BF}" type="presParOf" srcId="{64F6B35C-C67D-4D78-A388-5AD7A03CDCEC}" destId="{1458CD21-A6B8-47BF-8A31-B722A130C6D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C831A-589F-F247-9FDF-CA0E873861AE}">
      <dsp:nvSpPr>
        <dsp:cNvPr id="0" name=""/>
        <dsp:cNvSpPr/>
      </dsp:nvSpPr>
      <dsp:spPr>
        <a:xfrm>
          <a:off x="0" y="729990"/>
          <a:ext cx="105537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0E9308-F8A6-844E-8F87-EBDA0E40BCE0}">
      <dsp:nvSpPr>
        <dsp:cNvPr id="0" name=""/>
        <dsp:cNvSpPr/>
      </dsp:nvSpPr>
      <dsp:spPr>
        <a:xfrm>
          <a:off x="527685" y="538110"/>
          <a:ext cx="7387590" cy="38376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233" tIns="0" rIns="279233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entury Gothic" panose="020B0502020202020204"/>
            </a:rPr>
            <a:t>7 Years</a:t>
          </a:r>
          <a:r>
            <a:rPr lang="en-US" sz="1300" kern="1200"/>
            <a:t> Information Security and</a:t>
          </a:r>
          <a:r>
            <a:rPr lang="en-US" sz="1300" kern="1200">
              <a:latin typeface="Century Gothic" panose="020B0502020202020204"/>
            </a:rPr>
            <a:t> 3</a:t>
          </a:r>
          <a:r>
            <a:rPr lang="en-US" sz="1300" kern="1200"/>
            <a:t> Years Information Technology Experience</a:t>
          </a:r>
        </a:p>
      </dsp:txBody>
      <dsp:txXfrm>
        <a:off x="546419" y="556844"/>
        <a:ext cx="7350122" cy="346292"/>
      </dsp:txXfrm>
    </dsp:sp>
    <dsp:sp modelId="{68655156-A288-AD49-89BA-CFFA64FBA15A}">
      <dsp:nvSpPr>
        <dsp:cNvPr id="0" name=""/>
        <dsp:cNvSpPr/>
      </dsp:nvSpPr>
      <dsp:spPr>
        <a:xfrm>
          <a:off x="0" y="1319670"/>
          <a:ext cx="105537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569ED-A549-5A4B-A063-E72C15BE6BB8}">
      <dsp:nvSpPr>
        <dsp:cNvPr id="0" name=""/>
        <dsp:cNvSpPr/>
      </dsp:nvSpPr>
      <dsp:spPr>
        <a:xfrm>
          <a:off x="527685" y="1127790"/>
          <a:ext cx="7387590" cy="38376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233" tIns="0" rIns="279233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entury Gothic" panose="020B0502020202020204"/>
            </a:rPr>
            <a:t>Presented at multiple conferences and conducted instructor lead hands on classes</a:t>
          </a:r>
          <a:endParaRPr lang="en-US" sz="1300" kern="1200"/>
        </a:p>
      </dsp:txBody>
      <dsp:txXfrm>
        <a:off x="546419" y="1146524"/>
        <a:ext cx="7350122" cy="346292"/>
      </dsp:txXfrm>
    </dsp:sp>
    <dsp:sp modelId="{C2784CF7-885C-0443-9FC0-F5617DDAA59D}">
      <dsp:nvSpPr>
        <dsp:cNvPr id="0" name=""/>
        <dsp:cNvSpPr/>
      </dsp:nvSpPr>
      <dsp:spPr>
        <a:xfrm>
          <a:off x="0" y="1909350"/>
          <a:ext cx="105537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23FD16-08D9-A741-B292-64185008F75E}">
      <dsp:nvSpPr>
        <dsp:cNvPr id="0" name=""/>
        <dsp:cNvSpPr/>
      </dsp:nvSpPr>
      <dsp:spPr>
        <a:xfrm>
          <a:off x="527685" y="1717470"/>
          <a:ext cx="7387590" cy="38376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233" tIns="0" rIns="279233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entury Gothic" panose="020B0502020202020204"/>
            </a:rPr>
            <a:t>Specializes in red teaming, advanced penetration testing, and wireless</a:t>
          </a:r>
          <a:endParaRPr lang="en-US" sz="1300" kern="1200"/>
        </a:p>
      </dsp:txBody>
      <dsp:txXfrm>
        <a:off x="546419" y="1736204"/>
        <a:ext cx="7350122" cy="346292"/>
      </dsp:txXfrm>
    </dsp:sp>
    <dsp:sp modelId="{AE997AAF-7E83-8542-967E-17C14DC54660}">
      <dsp:nvSpPr>
        <dsp:cNvPr id="0" name=""/>
        <dsp:cNvSpPr/>
      </dsp:nvSpPr>
      <dsp:spPr>
        <a:xfrm>
          <a:off x="0" y="2499030"/>
          <a:ext cx="105537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D90EF-7C49-F246-9C95-04D536A76EF7}">
      <dsp:nvSpPr>
        <dsp:cNvPr id="0" name=""/>
        <dsp:cNvSpPr/>
      </dsp:nvSpPr>
      <dsp:spPr>
        <a:xfrm>
          <a:off x="527685" y="2307150"/>
          <a:ext cx="7387590" cy="38376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233" tIns="0" rIns="279233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entury Gothic" panose="020B0502020202020204"/>
            </a:rPr>
            <a:t>Had previously lead a DFIR team</a:t>
          </a:r>
          <a:endParaRPr lang="en-US" sz="1300" kern="1200"/>
        </a:p>
      </dsp:txBody>
      <dsp:txXfrm>
        <a:off x="546419" y="2325884"/>
        <a:ext cx="7350122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C831A-589F-F247-9FDF-CA0E873861AE}">
      <dsp:nvSpPr>
        <dsp:cNvPr id="0" name=""/>
        <dsp:cNvSpPr/>
      </dsp:nvSpPr>
      <dsp:spPr>
        <a:xfrm>
          <a:off x="0" y="803250"/>
          <a:ext cx="105537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0E9308-F8A6-844E-8F87-EBDA0E40BCE0}">
      <dsp:nvSpPr>
        <dsp:cNvPr id="0" name=""/>
        <dsp:cNvSpPr/>
      </dsp:nvSpPr>
      <dsp:spPr>
        <a:xfrm>
          <a:off x="527685" y="626130"/>
          <a:ext cx="7387590" cy="35424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233" tIns="0" rIns="27923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10 Years Information Security and 7 Years Information Technology Experience</a:t>
          </a:r>
        </a:p>
      </dsp:txBody>
      <dsp:txXfrm>
        <a:off x="544978" y="643423"/>
        <a:ext cx="7353004" cy="319654"/>
      </dsp:txXfrm>
    </dsp:sp>
    <dsp:sp modelId="{68655156-A288-AD49-89BA-CFFA64FBA15A}">
      <dsp:nvSpPr>
        <dsp:cNvPr id="0" name=""/>
        <dsp:cNvSpPr/>
      </dsp:nvSpPr>
      <dsp:spPr>
        <a:xfrm>
          <a:off x="0" y="1347570"/>
          <a:ext cx="105537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569ED-A549-5A4B-A063-E72C15BE6BB8}">
      <dsp:nvSpPr>
        <dsp:cNvPr id="0" name=""/>
        <dsp:cNvSpPr/>
      </dsp:nvSpPr>
      <dsp:spPr>
        <a:xfrm>
          <a:off x="527685" y="1170450"/>
          <a:ext cx="7387590" cy="35424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233" tIns="0" rIns="27923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Multiple CVEs (Loves to break things)</a:t>
          </a:r>
        </a:p>
      </dsp:txBody>
      <dsp:txXfrm>
        <a:off x="544978" y="1187743"/>
        <a:ext cx="7353004" cy="319654"/>
      </dsp:txXfrm>
    </dsp:sp>
    <dsp:sp modelId="{C2784CF7-885C-0443-9FC0-F5617DDAA59D}">
      <dsp:nvSpPr>
        <dsp:cNvPr id="0" name=""/>
        <dsp:cNvSpPr/>
      </dsp:nvSpPr>
      <dsp:spPr>
        <a:xfrm>
          <a:off x="0" y="1891890"/>
          <a:ext cx="105537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23FD16-08D9-A741-B292-64185008F75E}">
      <dsp:nvSpPr>
        <dsp:cNvPr id="0" name=""/>
        <dsp:cNvSpPr/>
      </dsp:nvSpPr>
      <dsp:spPr>
        <a:xfrm>
          <a:off x="527685" y="1714770"/>
          <a:ext cx="7387590" cy="35424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233" tIns="0" rIns="27923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Leader in threat simulation, advanced penetration testing, PCI and password recovery</a:t>
          </a:r>
        </a:p>
      </dsp:txBody>
      <dsp:txXfrm>
        <a:off x="544978" y="1732063"/>
        <a:ext cx="7353004" cy="319654"/>
      </dsp:txXfrm>
    </dsp:sp>
    <dsp:sp modelId="{AE997AAF-7E83-8542-967E-17C14DC54660}">
      <dsp:nvSpPr>
        <dsp:cNvPr id="0" name=""/>
        <dsp:cNvSpPr/>
      </dsp:nvSpPr>
      <dsp:spPr>
        <a:xfrm>
          <a:off x="0" y="2436210"/>
          <a:ext cx="105537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D90EF-7C49-F246-9C95-04D536A76EF7}">
      <dsp:nvSpPr>
        <dsp:cNvPr id="0" name=""/>
        <dsp:cNvSpPr/>
      </dsp:nvSpPr>
      <dsp:spPr>
        <a:xfrm>
          <a:off x="527685" y="2259090"/>
          <a:ext cx="7387590" cy="35424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233" tIns="0" rIns="27923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Blue Team / Purple Team Native</a:t>
          </a:r>
        </a:p>
      </dsp:txBody>
      <dsp:txXfrm>
        <a:off x="544978" y="2276383"/>
        <a:ext cx="7353004" cy="319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A1C50-AABA-E048-A5C6-0DAB38D56FCD}">
      <dsp:nvSpPr>
        <dsp:cNvPr id="0" name=""/>
        <dsp:cNvSpPr/>
      </dsp:nvSpPr>
      <dsp:spPr>
        <a:xfrm>
          <a:off x="0" y="265842"/>
          <a:ext cx="5816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36182-D94A-1D4E-AC9A-57563B2F4052}">
      <dsp:nvSpPr>
        <dsp:cNvPr id="0" name=""/>
        <dsp:cNvSpPr/>
      </dsp:nvSpPr>
      <dsp:spPr>
        <a:xfrm>
          <a:off x="290830" y="29682"/>
          <a:ext cx="4071620" cy="47232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3898" tIns="0" rIns="15389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What is Hashcat</a:t>
          </a:r>
        </a:p>
      </dsp:txBody>
      <dsp:txXfrm>
        <a:off x="313887" y="52739"/>
        <a:ext cx="4025506" cy="426206"/>
      </dsp:txXfrm>
    </dsp:sp>
    <dsp:sp modelId="{447DBDBC-FF9B-5F44-9B65-7E16AECA9342}">
      <dsp:nvSpPr>
        <dsp:cNvPr id="0" name=""/>
        <dsp:cNvSpPr/>
      </dsp:nvSpPr>
      <dsp:spPr>
        <a:xfrm>
          <a:off x="0" y="991602"/>
          <a:ext cx="5816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DAACDB-1112-FE47-A836-9BB7F955267A}">
      <dsp:nvSpPr>
        <dsp:cNvPr id="0" name=""/>
        <dsp:cNvSpPr/>
      </dsp:nvSpPr>
      <dsp:spPr>
        <a:xfrm>
          <a:off x="290830" y="755442"/>
          <a:ext cx="4071620" cy="47232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3898" tIns="0" rIns="15389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entury Gothic" panose="020B0502020202020204"/>
            </a:rPr>
            <a:t>Terminolgy</a:t>
          </a:r>
          <a:endParaRPr lang="en-US" sz="1600" kern="1200"/>
        </a:p>
      </dsp:txBody>
      <dsp:txXfrm>
        <a:off x="313887" y="778499"/>
        <a:ext cx="4025506" cy="426206"/>
      </dsp:txXfrm>
    </dsp:sp>
    <dsp:sp modelId="{4FA36D92-99A1-2B49-8127-A82F90A80114}">
      <dsp:nvSpPr>
        <dsp:cNvPr id="0" name=""/>
        <dsp:cNvSpPr/>
      </dsp:nvSpPr>
      <dsp:spPr>
        <a:xfrm>
          <a:off x="0" y="1717362"/>
          <a:ext cx="5816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D0D1D-7F08-614A-889E-DF0514671EEB}">
      <dsp:nvSpPr>
        <dsp:cNvPr id="0" name=""/>
        <dsp:cNvSpPr/>
      </dsp:nvSpPr>
      <dsp:spPr>
        <a:xfrm>
          <a:off x="290830" y="1481202"/>
          <a:ext cx="4071620" cy="47232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3898" tIns="0" rIns="15389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Installation</a:t>
          </a:r>
        </a:p>
      </dsp:txBody>
      <dsp:txXfrm>
        <a:off x="313887" y="1504259"/>
        <a:ext cx="4025506" cy="426206"/>
      </dsp:txXfrm>
    </dsp:sp>
    <dsp:sp modelId="{CF4D4A4E-129C-E54E-BF8E-5EAFC9139D81}">
      <dsp:nvSpPr>
        <dsp:cNvPr id="0" name=""/>
        <dsp:cNvSpPr/>
      </dsp:nvSpPr>
      <dsp:spPr>
        <a:xfrm>
          <a:off x="0" y="2443122"/>
          <a:ext cx="5816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A2CE28-5D15-CB47-AA0B-17389F9470E6}">
      <dsp:nvSpPr>
        <dsp:cNvPr id="0" name=""/>
        <dsp:cNvSpPr/>
      </dsp:nvSpPr>
      <dsp:spPr>
        <a:xfrm>
          <a:off x="290830" y="2206962"/>
          <a:ext cx="4071620" cy="47232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3898" tIns="0" rIns="15389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Execution</a:t>
          </a:r>
        </a:p>
      </dsp:txBody>
      <dsp:txXfrm>
        <a:off x="313887" y="2230019"/>
        <a:ext cx="4025506" cy="426206"/>
      </dsp:txXfrm>
    </dsp:sp>
    <dsp:sp modelId="{683A4394-81C4-E548-AF28-67DF4C56EF40}">
      <dsp:nvSpPr>
        <dsp:cNvPr id="0" name=""/>
        <dsp:cNvSpPr/>
      </dsp:nvSpPr>
      <dsp:spPr>
        <a:xfrm>
          <a:off x="0" y="3168882"/>
          <a:ext cx="5816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47CA2-7B67-7E41-8983-074BBB9BC412}">
      <dsp:nvSpPr>
        <dsp:cNvPr id="0" name=""/>
        <dsp:cNvSpPr/>
      </dsp:nvSpPr>
      <dsp:spPr>
        <a:xfrm>
          <a:off x="290830" y="2932722"/>
          <a:ext cx="4071620" cy="47232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3898" tIns="0" rIns="15389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Demo</a:t>
          </a:r>
        </a:p>
      </dsp:txBody>
      <dsp:txXfrm>
        <a:off x="313887" y="2955779"/>
        <a:ext cx="4025506" cy="426206"/>
      </dsp:txXfrm>
    </dsp:sp>
    <dsp:sp modelId="{6831F2C6-1DD9-B749-B133-7E4EB505238A}">
      <dsp:nvSpPr>
        <dsp:cNvPr id="0" name=""/>
        <dsp:cNvSpPr/>
      </dsp:nvSpPr>
      <dsp:spPr>
        <a:xfrm>
          <a:off x="0" y="3894642"/>
          <a:ext cx="5816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A783B-8357-124A-AD65-B6BBE7999092}">
      <dsp:nvSpPr>
        <dsp:cNvPr id="0" name=""/>
        <dsp:cNvSpPr/>
      </dsp:nvSpPr>
      <dsp:spPr>
        <a:xfrm>
          <a:off x="290830" y="3658482"/>
          <a:ext cx="4071620" cy="47232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3898" tIns="0" rIns="15389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Practical</a:t>
          </a:r>
        </a:p>
      </dsp:txBody>
      <dsp:txXfrm>
        <a:off x="313887" y="3681539"/>
        <a:ext cx="4025506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2B925-B8F8-1748-8796-6E2C9F27E4B0}">
      <dsp:nvSpPr>
        <dsp:cNvPr id="0" name=""/>
        <dsp:cNvSpPr/>
      </dsp:nvSpPr>
      <dsp:spPr>
        <a:xfrm>
          <a:off x="0" y="32016"/>
          <a:ext cx="10554574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Masks</a:t>
          </a:r>
          <a:r>
            <a:rPr lang="en-US" sz="1700" kern="1200" dirty="0"/>
            <a:t> – The makeup of a word, broken into it’s character set</a:t>
          </a:r>
        </a:p>
      </dsp:txBody>
      <dsp:txXfrm>
        <a:off x="32967" y="64983"/>
        <a:ext cx="10488640" cy="609393"/>
      </dsp:txXfrm>
    </dsp:sp>
    <dsp:sp modelId="{058806B2-ABF3-CF47-8A8B-5E9821BBD5F3}">
      <dsp:nvSpPr>
        <dsp:cNvPr id="0" name=""/>
        <dsp:cNvSpPr/>
      </dsp:nvSpPr>
      <dsp:spPr>
        <a:xfrm>
          <a:off x="0" y="756304"/>
          <a:ext cx="10554574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Hybrid Attack </a:t>
          </a:r>
          <a:r>
            <a:rPr lang="en-US" sz="1700" kern="1200" dirty="0"/>
            <a:t>– An attack where a Brute-Force or mask is either appended or prepended to a wordlist</a:t>
          </a:r>
        </a:p>
      </dsp:txBody>
      <dsp:txXfrm>
        <a:off x="32967" y="789271"/>
        <a:ext cx="10488640" cy="609393"/>
      </dsp:txXfrm>
    </dsp:sp>
    <dsp:sp modelId="{E12A41C5-06B3-C043-A9DD-433BA1462015}">
      <dsp:nvSpPr>
        <dsp:cNvPr id="0" name=""/>
        <dsp:cNvSpPr/>
      </dsp:nvSpPr>
      <dsp:spPr>
        <a:xfrm>
          <a:off x="0" y="1480591"/>
          <a:ext cx="10554574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Wordlist</a:t>
          </a:r>
          <a:r>
            <a:rPr lang="en-US" sz="1700" kern="1200" dirty="0"/>
            <a:t> – A file which contains a list of candidate words to either run by themselves or be modified with rules, typically dictionary words</a:t>
          </a:r>
        </a:p>
      </dsp:txBody>
      <dsp:txXfrm>
        <a:off x="32967" y="1513558"/>
        <a:ext cx="10488640" cy="609393"/>
      </dsp:txXfrm>
    </dsp:sp>
    <dsp:sp modelId="{7AE65D6B-D46F-F249-B20A-FF6B75A72C55}">
      <dsp:nvSpPr>
        <dsp:cNvPr id="0" name=""/>
        <dsp:cNvSpPr/>
      </dsp:nvSpPr>
      <dsp:spPr>
        <a:xfrm>
          <a:off x="0" y="2204879"/>
          <a:ext cx="10554574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Password Dump </a:t>
          </a:r>
          <a:r>
            <a:rPr lang="en-US" sz="1700" kern="1200" dirty="0"/>
            <a:t>– A file which contains passwords obtained from previous cracking attempts, will contain more complex words than a wordlist</a:t>
          </a:r>
        </a:p>
      </dsp:txBody>
      <dsp:txXfrm>
        <a:off x="32967" y="2237846"/>
        <a:ext cx="10488640" cy="609393"/>
      </dsp:txXfrm>
    </dsp:sp>
    <dsp:sp modelId="{7A8500CF-4B27-7E45-ACB7-059A834D96E5}">
      <dsp:nvSpPr>
        <dsp:cNvPr id="0" name=""/>
        <dsp:cNvSpPr/>
      </dsp:nvSpPr>
      <dsp:spPr>
        <a:xfrm>
          <a:off x="0" y="2929166"/>
          <a:ext cx="10554574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Mangling Rules </a:t>
          </a:r>
          <a:r>
            <a:rPr lang="en-US" sz="1700" kern="1200" dirty="0"/>
            <a:t>– a file of masks that get applied to each word in a wordlist i.e. changing “password” into Password, P@$$w0rd, Password!, Password2021</a:t>
          </a:r>
        </a:p>
      </dsp:txBody>
      <dsp:txXfrm>
        <a:off x="32967" y="2962133"/>
        <a:ext cx="10488640" cy="6093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6ABEC4-BEB3-FF4B-ABB0-90FCE787488E}">
      <dsp:nvSpPr>
        <dsp:cNvPr id="0" name=""/>
        <dsp:cNvSpPr/>
      </dsp:nvSpPr>
      <dsp:spPr>
        <a:xfrm>
          <a:off x="0" y="539"/>
          <a:ext cx="60800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A32EA-9567-7540-89CD-49F2520EAC2E}">
      <dsp:nvSpPr>
        <dsp:cNvPr id="0" name=""/>
        <dsp:cNvSpPr/>
      </dsp:nvSpPr>
      <dsp:spPr>
        <a:xfrm>
          <a:off x="0" y="539"/>
          <a:ext cx="6080050" cy="883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Philosophy</a:t>
          </a:r>
        </a:p>
      </dsp:txBody>
      <dsp:txXfrm>
        <a:off x="0" y="539"/>
        <a:ext cx="6080050" cy="883994"/>
      </dsp:txXfrm>
    </dsp:sp>
    <dsp:sp modelId="{5B99BD78-827C-324E-A7E4-5AABB0077F46}">
      <dsp:nvSpPr>
        <dsp:cNvPr id="0" name=""/>
        <dsp:cNvSpPr/>
      </dsp:nvSpPr>
      <dsp:spPr>
        <a:xfrm>
          <a:off x="0" y="884534"/>
          <a:ext cx="60800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3C9E0-F1F1-7E42-80DC-AFB794BF6EEB}">
      <dsp:nvSpPr>
        <dsp:cNvPr id="0" name=""/>
        <dsp:cNvSpPr/>
      </dsp:nvSpPr>
      <dsp:spPr>
        <a:xfrm>
          <a:off x="0" y="884534"/>
          <a:ext cx="6080050" cy="883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Building our first cracker</a:t>
          </a:r>
        </a:p>
      </dsp:txBody>
      <dsp:txXfrm>
        <a:off x="0" y="884534"/>
        <a:ext cx="6080050" cy="883994"/>
      </dsp:txXfrm>
    </dsp:sp>
    <dsp:sp modelId="{66A93FBF-C37B-1547-ADF0-A807E07F6695}">
      <dsp:nvSpPr>
        <dsp:cNvPr id="0" name=""/>
        <dsp:cNvSpPr/>
      </dsp:nvSpPr>
      <dsp:spPr>
        <a:xfrm>
          <a:off x="0" y="1768528"/>
          <a:ext cx="60800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6FAF1-50F9-1643-BAA8-553155662CD9}">
      <dsp:nvSpPr>
        <dsp:cNvPr id="0" name=""/>
        <dsp:cNvSpPr/>
      </dsp:nvSpPr>
      <dsp:spPr>
        <a:xfrm>
          <a:off x="0" y="1768528"/>
          <a:ext cx="6080050" cy="883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Taking it up a step</a:t>
          </a:r>
        </a:p>
      </dsp:txBody>
      <dsp:txXfrm>
        <a:off x="0" y="1768528"/>
        <a:ext cx="6080050" cy="883994"/>
      </dsp:txXfrm>
    </dsp:sp>
    <dsp:sp modelId="{B2BCC6CD-D3E6-2D46-9B4D-C0513CF0D54D}">
      <dsp:nvSpPr>
        <dsp:cNvPr id="0" name=""/>
        <dsp:cNvSpPr/>
      </dsp:nvSpPr>
      <dsp:spPr>
        <a:xfrm>
          <a:off x="0" y="2652522"/>
          <a:ext cx="60800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5310D-C84D-CE45-9C2A-18A52082F6C1}">
      <dsp:nvSpPr>
        <dsp:cNvPr id="0" name=""/>
        <dsp:cNvSpPr/>
      </dsp:nvSpPr>
      <dsp:spPr>
        <a:xfrm>
          <a:off x="0" y="2652522"/>
          <a:ext cx="6080050" cy="883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The 32-byte conundrum</a:t>
          </a:r>
        </a:p>
      </dsp:txBody>
      <dsp:txXfrm>
        <a:off x="0" y="2652522"/>
        <a:ext cx="6080050" cy="883994"/>
      </dsp:txXfrm>
    </dsp:sp>
    <dsp:sp modelId="{C4F14917-0832-E044-BDCE-AC302F378A02}">
      <dsp:nvSpPr>
        <dsp:cNvPr id="0" name=""/>
        <dsp:cNvSpPr/>
      </dsp:nvSpPr>
      <dsp:spPr>
        <a:xfrm>
          <a:off x="0" y="3536516"/>
          <a:ext cx="60800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9A9E4-AF68-F741-B8EA-68F058B0AE4C}">
      <dsp:nvSpPr>
        <dsp:cNvPr id="0" name=""/>
        <dsp:cNvSpPr/>
      </dsp:nvSpPr>
      <dsp:spPr>
        <a:xfrm>
          <a:off x="0" y="3536516"/>
          <a:ext cx="6080050" cy="883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Solving real problems</a:t>
          </a:r>
        </a:p>
      </dsp:txBody>
      <dsp:txXfrm>
        <a:off x="0" y="3536516"/>
        <a:ext cx="6080050" cy="8839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65473-6FFE-0A41-86CE-D571721255D0}">
      <dsp:nvSpPr>
        <dsp:cNvPr id="0" name=""/>
        <dsp:cNvSpPr/>
      </dsp:nvSpPr>
      <dsp:spPr>
        <a:xfrm>
          <a:off x="8962" y="479123"/>
          <a:ext cx="3547069" cy="1064120"/>
        </a:xfrm>
        <a:prstGeom prst="chevron">
          <a:avLst>
            <a:gd name="adj" fmla="val 3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1389" tIns="131389" rIns="131389" bIns="13138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Read</a:t>
          </a:r>
        </a:p>
      </dsp:txBody>
      <dsp:txXfrm>
        <a:off x="328198" y="479123"/>
        <a:ext cx="2908597" cy="1064120"/>
      </dsp:txXfrm>
    </dsp:sp>
    <dsp:sp modelId="{FB2BD672-D93B-E84C-8727-581C32302A75}">
      <dsp:nvSpPr>
        <dsp:cNvPr id="0" name=""/>
        <dsp:cNvSpPr/>
      </dsp:nvSpPr>
      <dsp:spPr>
        <a:xfrm>
          <a:off x="8962" y="1543244"/>
          <a:ext cx="3227833" cy="134237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071" tIns="255071" rIns="255071" bIns="510141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Read from a wordlist</a:t>
          </a:r>
        </a:p>
      </dsp:txBody>
      <dsp:txXfrm>
        <a:off x="8962" y="1543244"/>
        <a:ext cx="3227833" cy="1342373"/>
      </dsp:txXfrm>
    </dsp:sp>
    <dsp:sp modelId="{B0979537-F0CA-5A4F-A4CA-3EBC1F3EDDD3}">
      <dsp:nvSpPr>
        <dsp:cNvPr id="0" name=""/>
        <dsp:cNvSpPr/>
      </dsp:nvSpPr>
      <dsp:spPr>
        <a:xfrm>
          <a:off x="3503315" y="479123"/>
          <a:ext cx="3547069" cy="1064120"/>
        </a:xfrm>
        <a:prstGeom prst="chevron">
          <a:avLst>
            <a:gd name="adj" fmla="val 3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-1939188"/>
                <a:satOff val="-4386"/>
                <a:lumOff val="-2843"/>
                <a:alphaOff val="0"/>
                <a:tint val="98000"/>
                <a:lumMod val="102000"/>
              </a:schemeClr>
              <a:schemeClr val="accent2">
                <a:hueOff val="-1939188"/>
                <a:satOff val="-4386"/>
                <a:lumOff val="-2843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-1939188"/>
              <a:satOff val="-4386"/>
              <a:lumOff val="-28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1389" tIns="131389" rIns="131389" bIns="13138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Calculate</a:t>
          </a:r>
        </a:p>
      </dsp:txBody>
      <dsp:txXfrm>
        <a:off x="3822551" y="479123"/>
        <a:ext cx="2908597" cy="1064120"/>
      </dsp:txXfrm>
    </dsp:sp>
    <dsp:sp modelId="{E6102D76-AE60-3249-A024-659D6662156C}">
      <dsp:nvSpPr>
        <dsp:cNvPr id="0" name=""/>
        <dsp:cNvSpPr/>
      </dsp:nvSpPr>
      <dsp:spPr>
        <a:xfrm>
          <a:off x="3503315" y="1543244"/>
          <a:ext cx="3227833" cy="1342373"/>
        </a:xfrm>
        <a:prstGeom prst="rect">
          <a:avLst/>
        </a:prstGeom>
        <a:solidFill>
          <a:schemeClr val="accent2">
            <a:tint val="40000"/>
            <a:alpha val="90000"/>
            <a:hueOff val="-1618612"/>
            <a:satOff val="-5766"/>
            <a:lumOff val="-69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1618612"/>
              <a:satOff val="-5766"/>
              <a:lumOff val="-6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071" tIns="255071" rIns="255071" bIns="510141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Calculate its MD5 hash</a:t>
          </a:r>
        </a:p>
      </dsp:txBody>
      <dsp:txXfrm>
        <a:off x="3503315" y="1543244"/>
        <a:ext cx="3227833" cy="1342373"/>
      </dsp:txXfrm>
    </dsp:sp>
    <dsp:sp modelId="{C70A0C1E-6B5D-9743-BBA3-3CB95A921F00}">
      <dsp:nvSpPr>
        <dsp:cNvPr id="0" name=""/>
        <dsp:cNvSpPr/>
      </dsp:nvSpPr>
      <dsp:spPr>
        <a:xfrm>
          <a:off x="6997667" y="479123"/>
          <a:ext cx="3547069" cy="1064120"/>
        </a:xfrm>
        <a:prstGeom prst="chevron">
          <a:avLst>
            <a:gd name="adj" fmla="val 3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-3878375"/>
                <a:satOff val="-8771"/>
                <a:lumOff val="-5686"/>
                <a:alphaOff val="0"/>
                <a:tint val="98000"/>
                <a:lumMod val="102000"/>
              </a:schemeClr>
              <a:schemeClr val="accent2">
                <a:hueOff val="-3878375"/>
                <a:satOff val="-8771"/>
                <a:lumOff val="-568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-3878375"/>
              <a:satOff val="-8771"/>
              <a:lumOff val="-56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1389" tIns="131389" rIns="131389" bIns="13138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Compare</a:t>
          </a:r>
        </a:p>
      </dsp:txBody>
      <dsp:txXfrm>
        <a:off x="7316903" y="479123"/>
        <a:ext cx="2908597" cy="1064120"/>
      </dsp:txXfrm>
    </dsp:sp>
    <dsp:sp modelId="{7F590DC0-0199-E848-B50D-45CD6938EEDF}">
      <dsp:nvSpPr>
        <dsp:cNvPr id="0" name=""/>
        <dsp:cNvSpPr/>
      </dsp:nvSpPr>
      <dsp:spPr>
        <a:xfrm>
          <a:off x="6997667" y="1543244"/>
          <a:ext cx="3227833" cy="1342373"/>
        </a:xfrm>
        <a:prstGeom prst="rect">
          <a:avLst/>
        </a:prstGeom>
        <a:solidFill>
          <a:schemeClr val="accent2">
            <a:tint val="40000"/>
            <a:alpha val="90000"/>
            <a:hueOff val="-3237223"/>
            <a:satOff val="-11531"/>
            <a:lumOff val="-139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3237223"/>
              <a:satOff val="-11531"/>
              <a:lumOff val="-13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071" tIns="255071" rIns="255071" bIns="510141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Compare the value to target hash</a:t>
          </a:r>
        </a:p>
      </dsp:txBody>
      <dsp:txXfrm>
        <a:off x="6997667" y="1543244"/>
        <a:ext cx="3227833" cy="13423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65473-6FFE-0A41-86CE-D571721255D0}">
      <dsp:nvSpPr>
        <dsp:cNvPr id="0" name=""/>
        <dsp:cNvSpPr/>
      </dsp:nvSpPr>
      <dsp:spPr>
        <a:xfrm>
          <a:off x="12154" y="419121"/>
          <a:ext cx="2671885" cy="801565"/>
        </a:xfrm>
        <a:prstGeom prst="chevron">
          <a:avLst>
            <a:gd name="adj" fmla="val 3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8971" tIns="98971" rIns="98971" bIns="9897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Read</a:t>
          </a:r>
        </a:p>
      </dsp:txBody>
      <dsp:txXfrm>
        <a:off x="252624" y="419121"/>
        <a:ext cx="2190946" cy="801565"/>
      </dsp:txXfrm>
    </dsp:sp>
    <dsp:sp modelId="{FB2BD672-D93B-E84C-8727-581C32302A75}">
      <dsp:nvSpPr>
        <dsp:cNvPr id="0" name=""/>
        <dsp:cNvSpPr/>
      </dsp:nvSpPr>
      <dsp:spPr>
        <a:xfrm>
          <a:off x="12154" y="1220686"/>
          <a:ext cx="2431415" cy="172493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36" tIns="192136" rIns="192136" bIns="384272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Read a list of hashes into a memory list</a:t>
          </a:r>
        </a:p>
      </dsp:txBody>
      <dsp:txXfrm>
        <a:off x="12154" y="1220686"/>
        <a:ext cx="2431415" cy="1724932"/>
      </dsp:txXfrm>
    </dsp:sp>
    <dsp:sp modelId="{B0979537-F0CA-5A4F-A4CA-3EBC1F3EDDD3}">
      <dsp:nvSpPr>
        <dsp:cNvPr id="0" name=""/>
        <dsp:cNvSpPr/>
      </dsp:nvSpPr>
      <dsp:spPr>
        <a:xfrm>
          <a:off x="2631323" y="419121"/>
          <a:ext cx="2671885" cy="801565"/>
        </a:xfrm>
        <a:prstGeom prst="chevron">
          <a:avLst>
            <a:gd name="adj" fmla="val 3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-1292792"/>
                <a:satOff val="-2924"/>
                <a:lumOff val="-1895"/>
                <a:alphaOff val="0"/>
                <a:tint val="98000"/>
                <a:lumMod val="102000"/>
              </a:schemeClr>
              <a:schemeClr val="accent2">
                <a:hueOff val="-1292792"/>
                <a:satOff val="-2924"/>
                <a:lumOff val="-189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-1292792"/>
              <a:satOff val="-2924"/>
              <a:lumOff val="-18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8971" tIns="98971" rIns="98971" bIns="9897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Read</a:t>
          </a:r>
        </a:p>
      </dsp:txBody>
      <dsp:txXfrm>
        <a:off x="2871793" y="419121"/>
        <a:ext cx="2190946" cy="801565"/>
      </dsp:txXfrm>
    </dsp:sp>
    <dsp:sp modelId="{E6102D76-AE60-3249-A024-659D6662156C}">
      <dsp:nvSpPr>
        <dsp:cNvPr id="0" name=""/>
        <dsp:cNvSpPr/>
      </dsp:nvSpPr>
      <dsp:spPr>
        <a:xfrm>
          <a:off x="2631323" y="1220686"/>
          <a:ext cx="2431415" cy="1724932"/>
        </a:xfrm>
        <a:prstGeom prst="rect">
          <a:avLst/>
        </a:prstGeom>
        <a:solidFill>
          <a:schemeClr val="accent2">
            <a:tint val="40000"/>
            <a:alpha val="90000"/>
            <a:hueOff val="-1079074"/>
            <a:satOff val="-3844"/>
            <a:lumOff val="-463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1079074"/>
              <a:satOff val="-3844"/>
              <a:lumOff val="-4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36" tIns="192136" rIns="192136" bIns="384272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Read a list of words from file into a memory list</a:t>
          </a:r>
        </a:p>
      </dsp:txBody>
      <dsp:txXfrm>
        <a:off x="2631323" y="1220686"/>
        <a:ext cx="2431415" cy="1724932"/>
      </dsp:txXfrm>
    </dsp:sp>
    <dsp:sp modelId="{C70A0C1E-6B5D-9743-BBA3-3CB95A921F00}">
      <dsp:nvSpPr>
        <dsp:cNvPr id="0" name=""/>
        <dsp:cNvSpPr/>
      </dsp:nvSpPr>
      <dsp:spPr>
        <a:xfrm>
          <a:off x="5250491" y="419121"/>
          <a:ext cx="2671885" cy="801565"/>
        </a:xfrm>
        <a:prstGeom prst="chevron">
          <a:avLst>
            <a:gd name="adj" fmla="val 3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-2585584"/>
                <a:satOff val="-5847"/>
                <a:lumOff val="-3791"/>
                <a:alphaOff val="0"/>
                <a:tint val="98000"/>
                <a:lumMod val="102000"/>
              </a:schemeClr>
              <a:schemeClr val="accent2">
                <a:hueOff val="-2585584"/>
                <a:satOff val="-5847"/>
                <a:lumOff val="-3791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-2585584"/>
              <a:satOff val="-5847"/>
              <a:lumOff val="-379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8971" tIns="98971" rIns="98971" bIns="9897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Calculate</a:t>
          </a:r>
        </a:p>
      </dsp:txBody>
      <dsp:txXfrm>
        <a:off x="5490961" y="419121"/>
        <a:ext cx="2190946" cy="801565"/>
      </dsp:txXfrm>
    </dsp:sp>
    <dsp:sp modelId="{7F590DC0-0199-E848-B50D-45CD6938EEDF}">
      <dsp:nvSpPr>
        <dsp:cNvPr id="0" name=""/>
        <dsp:cNvSpPr/>
      </dsp:nvSpPr>
      <dsp:spPr>
        <a:xfrm>
          <a:off x="5250491" y="1220686"/>
          <a:ext cx="2431415" cy="1724932"/>
        </a:xfrm>
        <a:prstGeom prst="rect">
          <a:avLst/>
        </a:prstGeom>
        <a:solidFill>
          <a:schemeClr val="accent2">
            <a:tint val="40000"/>
            <a:alpha val="90000"/>
            <a:hueOff val="-2158149"/>
            <a:satOff val="-7687"/>
            <a:lumOff val="-927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2158149"/>
              <a:satOff val="-7687"/>
              <a:lumOff val="-92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36" tIns="192136" rIns="192136" bIns="384272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Calculate its MD5 hash</a:t>
          </a:r>
        </a:p>
      </dsp:txBody>
      <dsp:txXfrm>
        <a:off x="5250491" y="1220686"/>
        <a:ext cx="2431415" cy="1724932"/>
      </dsp:txXfrm>
    </dsp:sp>
    <dsp:sp modelId="{96776F9B-0886-DF42-B7AC-D22A21E5BE48}">
      <dsp:nvSpPr>
        <dsp:cNvPr id="0" name=""/>
        <dsp:cNvSpPr/>
      </dsp:nvSpPr>
      <dsp:spPr>
        <a:xfrm>
          <a:off x="7869659" y="419121"/>
          <a:ext cx="2671885" cy="801565"/>
        </a:xfrm>
        <a:prstGeom prst="chevron">
          <a:avLst>
            <a:gd name="adj" fmla="val 3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-3878375"/>
                <a:satOff val="-8771"/>
                <a:lumOff val="-5686"/>
                <a:alphaOff val="0"/>
                <a:tint val="98000"/>
                <a:lumMod val="102000"/>
              </a:schemeClr>
              <a:schemeClr val="accent2">
                <a:hueOff val="-3878375"/>
                <a:satOff val="-8771"/>
                <a:lumOff val="-568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-3878375"/>
              <a:satOff val="-8771"/>
              <a:lumOff val="-56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8971" tIns="98971" rIns="98971" bIns="9897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Compare</a:t>
          </a:r>
        </a:p>
      </dsp:txBody>
      <dsp:txXfrm>
        <a:off x="8110129" y="419121"/>
        <a:ext cx="2190946" cy="801565"/>
      </dsp:txXfrm>
    </dsp:sp>
    <dsp:sp modelId="{8FAA8F50-9704-0040-BB42-F939E09B0E1C}">
      <dsp:nvSpPr>
        <dsp:cNvPr id="0" name=""/>
        <dsp:cNvSpPr/>
      </dsp:nvSpPr>
      <dsp:spPr>
        <a:xfrm>
          <a:off x="7869659" y="1220686"/>
          <a:ext cx="2431415" cy="1724932"/>
        </a:xfrm>
        <a:prstGeom prst="rect">
          <a:avLst/>
        </a:prstGeom>
        <a:solidFill>
          <a:schemeClr val="accent2">
            <a:tint val="40000"/>
            <a:alpha val="90000"/>
            <a:hueOff val="-3237223"/>
            <a:satOff val="-11531"/>
            <a:lumOff val="-139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3237223"/>
              <a:satOff val="-11531"/>
              <a:lumOff val="-13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36" tIns="192136" rIns="192136" bIns="384272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Compare the value to each hash in the memory list</a:t>
          </a:r>
        </a:p>
      </dsp:txBody>
      <dsp:txXfrm>
        <a:off x="7869659" y="1220686"/>
        <a:ext cx="2431415" cy="172493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06D18-F73C-40F6-80CC-9C9A4555081B}">
      <dsp:nvSpPr>
        <dsp:cNvPr id="0" name=""/>
        <dsp:cNvSpPr/>
      </dsp:nvSpPr>
      <dsp:spPr>
        <a:xfrm>
          <a:off x="614850" y="62370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64876C-B59D-4881-A835-5D17FA808085}">
      <dsp:nvSpPr>
        <dsp:cNvPr id="0" name=""/>
        <dsp:cNvSpPr/>
      </dsp:nvSpPr>
      <dsp:spPr>
        <a:xfrm>
          <a:off x="1024350" y="471870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F02719-3341-4F34-BC1A-9F962DD0A573}">
      <dsp:nvSpPr>
        <dsp:cNvPr id="0" name=""/>
        <dsp:cNvSpPr/>
      </dsp:nvSpPr>
      <dsp:spPr>
        <a:xfrm>
          <a:off x="600" y="258237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Sometimes it doesn’t pay to reinvent the wheel as long as we know how a wheel works</a:t>
          </a:r>
        </a:p>
      </dsp:txBody>
      <dsp:txXfrm>
        <a:off x="600" y="2582370"/>
        <a:ext cx="3150000" cy="720000"/>
      </dsp:txXfrm>
    </dsp:sp>
    <dsp:sp modelId="{D76E44A4-B8DC-4570-9B77-D24A64DA62D9}">
      <dsp:nvSpPr>
        <dsp:cNvPr id="0" name=""/>
        <dsp:cNvSpPr/>
      </dsp:nvSpPr>
      <dsp:spPr>
        <a:xfrm>
          <a:off x="4316100" y="62370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B81ADA-60B9-4F03-A5F7-E3030D0B3C6E}">
      <dsp:nvSpPr>
        <dsp:cNvPr id="0" name=""/>
        <dsp:cNvSpPr/>
      </dsp:nvSpPr>
      <dsp:spPr>
        <a:xfrm>
          <a:off x="4725600" y="471870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6721A-72B4-49CE-9B12-5F746CFED1EA}">
      <dsp:nvSpPr>
        <dsp:cNvPr id="0" name=""/>
        <dsp:cNvSpPr/>
      </dsp:nvSpPr>
      <dsp:spPr>
        <a:xfrm>
          <a:off x="3701850" y="258237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Wrapping </a:t>
          </a:r>
          <a:r>
            <a:rPr lang="en-US" sz="1200" kern="1200" dirty="0" err="1"/>
            <a:t>Hashcat</a:t>
          </a:r>
          <a:r>
            <a:rPr lang="en-US" sz="1200" kern="1200" dirty="0"/>
            <a:t> allows us to piggyback the </a:t>
          </a:r>
          <a:r>
            <a:rPr lang="en-US" sz="1200" kern="1200" dirty="0" err="1"/>
            <a:t>Cuda</a:t>
          </a:r>
          <a:r>
            <a:rPr lang="en-US" sz="1200" kern="1200" dirty="0"/>
            <a:t>/OpenCL kernels which Saves a lot of effort</a:t>
          </a:r>
        </a:p>
      </dsp:txBody>
      <dsp:txXfrm>
        <a:off x="3701850" y="2582370"/>
        <a:ext cx="3150000" cy="720000"/>
      </dsp:txXfrm>
    </dsp:sp>
    <dsp:sp modelId="{5B4169DF-0DFE-40B3-A00B-9AF48143CEE5}">
      <dsp:nvSpPr>
        <dsp:cNvPr id="0" name=""/>
        <dsp:cNvSpPr/>
      </dsp:nvSpPr>
      <dsp:spPr>
        <a:xfrm>
          <a:off x="8017350" y="62370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5B014-6E02-4135-81B4-BF77C37E8E10}">
      <dsp:nvSpPr>
        <dsp:cNvPr id="0" name=""/>
        <dsp:cNvSpPr/>
      </dsp:nvSpPr>
      <dsp:spPr>
        <a:xfrm>
          <a:off x="8426850" y="471870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8CD21-A6B8-47BF-8A31-B722A130C6DA}">
      <dsp:nvSpPr>
        <dsp:cNvPr id="0" name=""/>
        <dsp:cNvSpPr/>
      </dsp:nvSpPr>
      <dsp:spPr>
        <a:xfrm>
          <a:off x="7403100" y="258237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Some of the most effective tools, are wrappers built around subpar tools</a:t>
          </a:r>
        </a:p>
      </dsp:txBody>
      <dsp:txXfrm>
        <a:off x="7403100" y="2582370"/>
        <a:ext cx="31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208C-A2D3-3B41-90C9-9EDE63CA5FE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9FE-5465-DD4F-8B89-8166A54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2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208C-A2D3-3B41-90C9-9EDE63CA5FE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9FE-5465-DD4F-8B89-8166A54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0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208C-A2D3-3B41-90C9-9EDE63CA5FE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9FE-5465-DD4F-8B89-8166A54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9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208C-A2D3-3B41-90C9-9EDE63CA5FE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9FE-5465-DD4F-8B89-8166A54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45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208C-A2D3-3B41-90C9-9EDE63CA5FE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9FE-5465-DD4F-8B89-8166A54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58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208C-A2D3-3B41-90C9-9EDE63CA5FE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9FE-5465-DD4F-8B89-8166A54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5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208C-A2D3-3B41-90C9-9EDE63CA5FE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9FE-5465-DD4F-8B89-8166A54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6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208C-A2D3-3B41-90C9-9EDE63CA5FE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9FE-5465-DD4F-8B89-8166A54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4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208C-A2D3-3B41-90C9-9EDE63CA5FE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9FE-5465-DD4F-8B89-8166A54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0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208C-A2D3-3B41-90C9-9EDE63CA5FE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9FE-5465-DD4F-8B89-8166A54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208C-A2D3-3B41-90C9-9EDE63CA5FE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9FE-5465-DD4F-8B89-8166A54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50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208C-A2D3-3B41-90C9-9EDE63CA5FE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9FE-5465-DD4F-8B89-8166A54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1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208C-A2D3-3B41-90C9-9EDE63CA5FE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9FE-5465-DD4F-8B89-8166A54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2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512208C-A2D3-3B41-90C9-9EDE63CA5FE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BEB09FE-5465-DD4F-8B89-8166A54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4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512208C-A2D3-3B41-90C9-9EDE63CA5FE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BEB09FE-5465-DD4F-8B89-8166A54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02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hashcat.net/wiki/doku.php?id=example_hash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kevin.higgins@optiv.c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Joshua.Platz@Optiv.co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QNrvfQew" TargetMode="External"/><Relationship Id="rId2" Type="http://schemas.openxmlformats.org/officeDocument/2006/relationships/hyperlink" Target="mailto:Joshua.Platz@Optiv.co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shcat/hashcat" TargetMode="External"/><Relationship Id="rId2" Type="http://schemas.openxmlformats.org/officeDocument/2006/relationships/hyperlink" Target="https://hashcat.net/hashca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ashcat/hashcat.gi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nary1985/SZC-PasswordWorkshop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4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6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26831-425C-5E4E-9384-5FE6EA965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4389427" cy="4962786"/>
          </a:xfrm>
        </p:spPr>
        <p:txBody>
          <a:bodyPr anchor="ctr">
            <a:normAutofit/>
          </a:bodyPr>
          <a:lstStyle/>
          <a:p>
            <a:r>
              <a:rPr lang="en-US"/>
              <a:t>Practical Password Cracking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82D5D-739D-E343-B290-1076DE218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anchor="ctr">
            <a:normAutofit/>
          </a:bodyPr>
          <a:lstStyle/>
          <a:p>
            <a:r>
              <a:rPr lang="en-US" sz="2800"/>
              <a:t>Kevin Higgins</a:t>
            </a:r>
          </a:p>
          <a:p>
            <a:br>
              <a:rPr lang="en-US" sz="2800"/>
            </a:br>
            <a:r>
              <a:rPr lang="en-US" sz="2800"/>
              <a:t>Joshua Platz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038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14F33-08C5-0647-951A-1407EB036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</a:t>
            </a:r>
            <a:r>
              <a:rPr lang="en-US" err="1"/>
              <a:t>Hashcat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6F8FD-D923-AC48-9DC4-A8C804509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150" y="2222287"/>
            <a:ext cx="11149712" cy="418159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/>
              <a:t>Attack-Mode (-a flag)     Example command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Wordlist                ./</a:t>
            </a:r>
            <a:r>
              <a:rPr lang="en-US" sz="2400" err="1"/>
              <a:t>hashcat</a:t>
            </a:r>
            <a:r>
              <a:rPr lang="en-US" sz="2400"/>
              <a:t> -a 0 -m 1000 101-Hashes.txt </a:t>
            </a:r>
            <a:r>
              <a:rPr lang="en-US" sz="2400">
                <a:ea typeface="+mn-lt"/>
                <a:cs typeface="+mn-lt"/>
              </a:rPr>
              <a:t>rockyou.txt </a:t>
            </a:r>
          </a:p>
          <a:p>
            <a:pPr marL="0" indent="0">
              <a:buNone/>
            </a:pPr>
            <a:r>
              <a:rPr lang="en-US" sz="2400"/>
              <a:t>Wordlist + Rules   ./</a:t>
            </a:r>
            <a:r>
              <a:rPr lang="en-US" sz="2400" err="1"/>
              <a:t>hashcat</a:t>
            </a:r>
            <a:r>
              <a:rPr lang="en-US" sz="2400"/>
              <a:t> -a 0 -m 0 101-Hashes.txt </a:t>
            </a:r>
            <a:r>
              <a:rPr lang="en-US" sz="2400">
                <a:ea typeface="+mn-lt"/>
                <a:cs typeface="+mn-lt"/>
              </a:rPr>
              <a:t>rockyou.txt </a:t>
            </a:r>
            <a:r>
              <a:rPr lang="en-US" sz="2400"/>
              <a:t> -r rules/best64.rule</a:t>
            </a:r>
          </a:p>
          <a:p>
            <a:pPr marL="0" indent="0">
              <a:buNone/>
            </a:pPr>
            <a:r>
              <a:rPr lang="en-US" sz="2400"/>
              <a:t>Brute-Force          ./</a:t>
            </a:r>
            <a:r>
              <a:rPr lang="en-US" sz="2400" err="1"/>
              <a:t>hashcat</a:t>
            </a:r>
            <a:r>
              <a:rPr lang="en-US" sz="2400"/>
              <a:t> -a 3 -m 0 </a:t>
            </a:r>
            <a:r>
              <a:rPr lang="en-US" sz="2400">
                <a:ea typeface="+mn-lt"/>
                <a:cs typeface="+mn-lt"/>
              </a:rPr>
              <a:t>101-Hashes.txt</a:t>
            </a:r>
            <a:r>
              <a:rPr lang="en-US" sz="2400"/>
              <a:t> ?</a:t>
            </a:r>
            <a:r>
              <a:rPr lang="en-US" sz="2400" err="1"/>
              <a:t>d?d?d?d?u?l?l?s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Combinator         ./</a:t>
            </a:r>
            <a:r>
              <a:rPr lang="en-US" sz="2400" err="1"/>
              <a:t>hashcat</a:t>
            </a:r>
            <a:r>
              <a:rPr lang="en-US" sz="2400"/>
              <a:t> -a 1 -m 0 </a:t>
            </a:r>
            <a:r>
              <a:rPr lang="en-US" sz="2400">
                <a:ea typeface="+mn-lt"/>
                <a:cs typeface="+mn-lt"/>
              </a:rPr>
              <a:t>101-Hashes.txt</a:t>
            </a:r>
            <a:r>
              <a:rPr lang="en-US" sz="2400"/>
              <a:t> </a:t>
            </a:r>
            <a:r>
              <a:rPr lang="en-US" sz="2400" err="1"/>
              <a:t>example.dict</a:t>
            </a:r>
            <a:r>
              <a:rPr lang="en-US" sz="2400"/>
              <a:t> </a:t>
            </a:r>
            <a:r>
              <a:rPr lang="en-US" sz="2400" err="1"/>
              <a:t>example.dict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Hybrid Attack    </a:t>
            </a:r>
            <a:r>
              <a:rPr lang="en-US" sz="2400">
                <a:ea typeface="+mn-lt"/>
                <a:cs typeface="+mn-lt"/>
              </a:rPr>
              <a:t>  ./</a:t>
            </a:r>
            <a:r>
              <a:rPr lang="en-US" sz="2400" err="1">
                <a:ea typeface="+mn-lt"/>
                <a:cs typeface="+mn-lt"/>
              </a:rPr>
              <a:t>hashcat</a:t>
            </a:r>
            <a:r>
              <a:rPr lang="en-US" sz="2400">
                <a:ea typeface="+mn-lt"/>
                <a:cs typeface="+mn-lt"/>
              </a:rPr>
              <a:t> -a 6 -m 0 101-Hashes.txt rockyou.txt ?a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b="1"/>
              <a:t>Hash-Mode (-m flag)</a:t>
            </a:r>
          </a:p>
          <a:p>
            <a:pPr marL="0" indent="0">
              <a:buNone/>
            </a:pPr>
            <a:r>
              <a:rPr lang="en-US" sz="2400"/>
              <a:t>You can identify which type by doing a </a:t>
            </a:r>
            <a:r>
              <a:rPr lang="en-US" sz="2400" err="1"/>
              <a:t>hashcat</a:t>
            </a:r>
            <a:r>
              <a:rPr lang="en-US" sz="2400"/>
              <a:t> -h to see all the different modes. Common hashes are LM, NTLM, and NTLMv1/2 hash types for organizations. A list of examples could be found here: </a:t>
            </a:r>
            <a:r>
              <a:rPr lang="en-US" sz="2400">
                <a:hlinkClick r:id="rId2"/>
              </a:rPr>
              <a:t>https://hashcat.net/wiki/doku.php?id=example_hashes</a:t>
            </a:r>
            <a:r>
              <a:rPr lang="en-US" sz="240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22903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9F995-BEFE-E64D-9BF8-5C5EA2B8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3C015-0F50-1640-916A-9439FB2EB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password list and run through different attack modes, wordlists, hash types, etc. </a:t>
            </a:r>
          </a:p>
        </p:txBody>
      </p:sp>
    </p:spTree>
    <p:extLst>
      <p:ext uri="{BB962C8B-B14F-4D97-AF65-F5344CB8AC3E}">
        <p14:creationId xmlns:p14="http://schemas.microsoft.com/office/powerpoint/2010/main" val="884544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BA68-FDAE-A047-BD36-4A37053A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Challenge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C505E-4E6A-8741-BBB9-EE0B618CE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8331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/>
              <a:t>Challenge #1</a:t>
            </a:r>
          </a:p>
          <a:p>
            <a:pPr lvl="1">
              <a:buFont typeface="+mj-lt"/>
              <a:buAutoNum type="arabicPeriod"/>
            </a:pPr>
            <a:r>
              <a:rPr lang="en-US"/>
              <a:t>Identify what the three hash types are</a:t>
            </a:r>
          </a:p>
          <a:p>
            <a:pPr lvl="1">
              <a:buAutoNum type="arabicPeriod"/>
            </a:pPr>
            <a:r>
              <a:rPr lang="en-US"/>
              <a:t>Crack as many hashes as possible (total of 22 hashes)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/>
              <a:t>All submissions are due to </a:t>
            </a:r>
            <a:r>
              <a:rPr lang="en-US" dirty="0">
                <a:hlinkClick r:id="rId2"/>
              </a:rPr>
              <a:t>kevin.higgins@optiv.com</a:t>
            </a:r>
            <a:r>
              <a:rPr lang="en-US"/>
              <a:t> by 12:00am June 1, 2021.  The winner with the most hashes cracked and correctly identified what are the hash types will be notified shortly after.</a:t>
            </a:r>
          </a:p>
        </p:txBody>
      </p:sp>
    </p:spTree>
    <p:extLst>
      <p:ext uri="{BB962C8B-B14F-4D97-AF65-F5344CB8AC3E}">
        <p14:creationId xmlns:p14="http://schemas.microsoft.com/office/powerpoint/2010/main" val="385875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C548EB-054E-4B46-B5E0-B315C866F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201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88F4116-8F34-429D-8B59-E17C26728D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4640921"/>
              </p:ext>
            </p:extLst>
          </p:nvPr>
        </p:nvGraphicFramePr>
        <p:xfrm>
          <a:off x="5146751" y="1218475"/>
          <a:ext cx="6080050" cy="4421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1961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CC08E-2B82-5E4C-AF9C-78AF01FD1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Its great to have tools…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CA79-B81E-B34D-A1F5-50AA7D091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/>
              <a:t>But its better to build them so you can understand them:</a:t>
            </a:r>
          </a:p>
          <a:p>
            <a:r>
              <a:rPr lang="en-US" dirty="0"/>
              <a:t>Bugs</a:t>
            </a:r>
          </a:p>
          <a:p>
            <a:r>
              <a:rPr lang="en-US" dirty="0"/>
              <a:t>Out of date libraries</a:t>
            </a:r>
          </a:p>
          <a:p>
            <a:r>
              <a:rPr lang="en-US" dirty="0"/>
              <a:t>Missing Repos</a:t>
            </a:r>
          </a:p>
          <a:p>
            <a:r>
              <a:rPr lang="en-US" dirty="0"/>
              <a:t>Ability to speak to what you’ve done</a:t>
            </a:r>
          </a:p>
          <a:p>
            <a:r>
              <a:rPr lang="en-US" dirty="0"/>
              <a:t>Less likely to break things</a:t>
            </a:r>
          </a:p>
          <a:p>
            <a:r>
              <a:rPr lang="en-US" dirty="0"/>
              <a:t>Enhancements</a:t>
            </a:r>
          </a:p>
        </p:txBody>
      </p:sp>
    </p:spTree>
    <p:extLst>
      <p:ext uri="{BB962C8B-B14F-4D97-AF65-F5344CB8AC3E}">
        <p14:creationId xmlns:p14="http://schemas.microsoft.com/office/powerpoint/2010/main" val="1095975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3A00-82C9-E74B-875A-7FF65D92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Level 1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EBC4CC7-722E-4DB0-9E70-E537AF2CE8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6649298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6856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84F29D-6571-3740-89FC-28D17386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>
                <a:solidFill>
                  <a:schemeClr val="tx1"/>
                </a:solidFill>
              </a:rPr>
              <a:t>Level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F0C3-AF5E-6B41-A3DE-F8A09BA8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/>
              <a:t>Code Review and Demo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1748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3A00-82C9-E74B-875A-7FF65D92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Level 2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EBC4CC7-722E-4DB0-9E70-E537AF2CE8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5421447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4307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AC8C2-ECCA-5F4B-BE20-8250C735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>
                <a:solidFill>
                  <a:schemeClr val="tx1"/>
                </a:solidFill>
              </a:rPr>
              <a:t>Level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773E1-22B1-F943-907B-CF137B741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/>
              <a:t>Code Review and Demo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3385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0BA68-FDAE-A047-BD36-4A37053A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The 32 byte conundrum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C505E-4E6A-8741-BBB9-EE0B618CE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What happens when we have hashes of the same length?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Usually, research and method of acquisition is enough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Can we build a wrapper to try to crack at least one, so we know the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D8D835-B100-A447-9801-0153EF636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133" y="643467"/>
            <a:ext cx="5753056" cy="52724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70915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676A-06C9-AA44-BD55-8705FBF25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Introductions – Kevin Higgins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F8CC2F-0401-4232-97D5-BE4B13C9E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569329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0659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63A00-82C9-E74B-875A-7FF65D92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Writing Wrappers – Level 3</a:t>
            </a:r>
          </a:p>
        </p:txBody>
      </p: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DFDA282D-1505-4BC6-8379-4D85A7E36F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1419111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1434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1E86B8-BA66-4D46-9A17-D3257243D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>
                <a:solidFill>
                  <a:schemeClr val="tx1"/>
                </a:solidFill>
              </a:rPr>
              <a:t>Level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BD61-6887-9B4F-B18C-E04F428DB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/>
              <a:t>Code Review and Demo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856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BA68-FDAE-A047-BD36-4A37053A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C505E-4E6A-8741-BBB9-EE0B618CE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83313"/>
          </a:xfrm>
        </p:spPr>
        <p:txBody>
          <a:bodyPr/>
          <a:lstStyle/>
          <a:p>
            <a:r>
              <a:rPr lang="en-US" dirty="0"/>
              <a:t>Challenge #2</a:t>
            </a:r>
          </a:p>
          <a:p>
            <a:pPr lvl="1"/>
            <a:r>
              <a:rPr lang="en-US" dirty="0"/>
              <a:t>Write a custom password cracking tool in the language of your choosing</a:t>
            </a:r>
          </a:p>
          <a:p>
            <a:pPr lvl="2"/>
            <a:r>
              <a:rPr lang="en-US" dirty="0"/>
              <a:t>Be creative, try to have clean code, surprise us and we will pick the best solution</a:t>
            </a:r>
          </a:p>
          <a:p>
            <a:pPr lvl="1"/>
            <a:endParaRPr lang="en-US" dirty="0"/>
          </a:p>
          <a:p>
            <a:r>
              <a:rPr lang="en-US" dirty="0"/>
              <a:t>Challenge #3</a:t>
            </a:r>
          </a:p>
          <a:p>
            <a:pPr lvl="1"/>
            <a:r>
              <a:rPr lang="en-US" dirty="0"/>
              <a:t>Level 3 has a major vulnerability in it which allows a remote shell to be obtained. Identify and exploit the vulnerability to send a </a:t>
            </a:r>
            <a:r>
              <a:rPr lang="en-US" dirty="0" err="1"/>
              <a:t>netcat</a:t>
            </a:r>
            <a:r>
              <a:rPr lang="en-US" dirty="0"/>
              <a:t> backdoor to a listener of choice</a:t>
            </a:r>
          </a:p>
          <a:p>
            <a:pPr lvl="2"/>
            <a:r>
              <a:rPr lang="en-US" dirty="0"/>
              <a:t>We will be reviewing responses and grading answers. If you just send the command you probably wont win. Looking for an explanation and perhaps a finding written up on remediation and risk.</a:t>
            </a:r>
          </a:p>
          <a:p>
            <a:endParaRPr lang="en-US" dirty="0"/>
          </a:p>
          <a:p>
            <a:r>
              <a:rPr lang="en-US" dirty="0"/>
              <a:t>All submissions are due to </a:t>
            </a:r>
            <a:r>
              <a:rPr lang="en-US" dirty="0">
                <a:hlinkClick r:id="rId2"/>
              </a:rPr>
              <a:t>Joshua.Platz@Optiv.com</a:t>
            </a:r>
            <a:r>
              <a:rPr lang="en-US" dirty="0"/>
              <a:t> by 12:00am June 1, 2021. Please include your challenge number in the subject to be considered. Winners will be notified ASAP depending on the amount of submissions.</a:t>
            </a:r>
          </a:p>
        </p:txBody>
      </p:sp>
    </p:spTree>
    <p:extLst>
      <p:ext uri="{BB962C8B-B14F-4D97-AF65-F5344CB8AC3E}">
        <p14:creationId xmlns:p14="http://schemas.microsoft.com/office/powerpoint/2010/main" val="556372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48EB-054E-4B46-B5E0-B315C866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CC6D4-7FFD-6F4B-BCCA-41C6F8529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07" y="2222287"/>
            <a:ext cx="10576984" cy="4488157"/>
          </a:xfrm>
        </p:spPr>
        <p:txBody>
          <a:bodyPr>
            <a:normAutofit/>
          </a:bodyPr>
          <a:lstStyle/>
          <a:p>
            <a:r>
              <a:rPr lang="en-US" dirty="0"/>
              <a:t>Kevin Higgins</a:t>
            </a:r>
          </a:p>
          <a:p>
            <a:pPr lvl="1"/>
            <a:r>
              <a:rPr lang="en-US" dirty="0"/>
              <a:t>Twitter: </a:t>
            </a:r>
            <a:r>
              <a:rPr lang="en-US" dirty="0" err="1"/>
              <a:t>TheMajere</a:t>
            </a:r>
            <a:endParaRPr lang="en-US" err="1"/>
          </a:p>
          <a:p>
            <a:pPr lvl="1"/>
            <a:r>
              <a:rPr lang="en-US"/>
              <a:t>Discord: </a:t>
            </a:r>
            <a:r>
              <a:rPr lang="en-US" err="1"/>
              <a:t>Themajere</a:t>
            </a:r>
            <a:endParaRPr lang="en-US"/>
          </a:p>
          <a:p>
            <a:pPr lvl="1"/>
            <a:r>
              <a:rPr lang="en-US" dirty="0"/>
              <a:t>Email: kevin.higgins@optiv.com</a:t>
            </a:r>
          </a:p>
          <a:p>
            <a:r>
              <a:rPr lang="en-US" dirty="0"/>
              <a:t>Joshua Platz</a:t>
            </a:r>
          </a:p>
          <a:p>
            <a:pPr lvl="1"/>
            <a:r>
              <a:rPr lang="en-US" dirty="0"/>
              <a:t>Twitter: </a:t>
            </a:r>
            <a:r>
              <a:rPr lang="en-US" dirty="0" err="1"/>
              <a:t>joshuaplatz</a:t>
            </a:r>
            <a:endParaRPr lang="en-US" dirty="0"/>
          </a:p>
          <a:p>
            <a:pPr lvl="1"/>
            <a:r>
              <a:rPr lang="en-US"/>
              <a:t>Discord: </a:t>
            </a:r>
            <a:r>
              <a:rPr lang="en-US" err="1"/>
              <a:t>joshuaplatzoptiv</a:t>
            </a:r>
            <a:endParaRPr lang="en-US"/>
          </a:p>
          <a:p>
            <a:pPr lvl="1"/>
            <a:r>
              <a:rPr lang="en-US" dirty="0" err="1"/>
              <a:t>Github</a:t>
            </a:r>
            <a:r>
              <a:rPr lang="en-US" dirty="0"/>
              <a:t>: binary1985</a:t>
            </a:r>
          </a:p>
          <a:p>
            <a:pPr lvl="1"/>
            <a:r>
              <a:rPr lang="en-US" dirty="0"/>
              <a:t>Email: </a:t>
            </a:r>
            <a:r>
              <a:rPr lang="en-US">
                <a:hlinkClick r:id="rId2"/>
              </a:rPr>
              <a:t>Joshua.Platz@Optiv.com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Make sure to join the </a:t>
            </a:r>
            <a:r>
              <a:rPr lang="en-US" err="1"/>
              <a:t>SourceZero</a:t>
            </a:r>
            <a:r>
              <a:rPr lang="en-US"/>
              <a:t> discord to ask us questions in the #pw-workshop channel</a:t>
            </a: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  <a:hlinkClick r:id="rId3"/>
              </a:rPr>
              <a:t>https://discord.gg/QNrvfQew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93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5AF4-EB48-8247-A49A-F25BE4731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Q/A Workshop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9E3AB-3EB1-864C-B0BB-314E2AD41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Feel free to send us questions as you work on the workshop challenges</a:t>
            </a:r>
          </a:p>
        </p:txBody>
      </p:sp>
    </p:spTree>
    <p:extLst>
      <p:ext uri="{BB962C8B-B14F-4D97-AF65-F5344CB8AC3E}">
        <p14:creationId xmlns:p14="http://schemas.microsoft.com/office/powerpoint/2010/main" val="96900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F676A-06C9-AA44-BD55-8705FBF25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Introductions – Joshua Platz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F8CC2F-0401-4232-97D5-BE4B13C9E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4293321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4054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0E48-7E08-4143-82C4-C76B6F34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747A3-B233-FD40-A42C-82B05C2E3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25100"/>
          </a:xfrm>
        </p:spPr>
        <p:txBody>
          <a:bodyPr/>
          <a:lstStyle/>
          <a:p>
            <a:r>
              <a:rPr lang="en-US" dirty="0"/>
              <a:t>You can be 1337 too</a:t>
            </a:r>
          </a:p>
          <a:p>
            <a:endParaRPr lang="en-US" dirty="0"/>
          </a:p>
          <a:p>
            <a:r>
              <a:rPr lang="en-US" dirty="0"/>
              <a:t>Observe attacker techniques</a:t>
            </a:r>
          </a:p>
          <a:p>
            <a:endParaRPr lang="en-US" dirty="0"/>
          </a:p>
          <a:p>
            <a:r>
              <a:rPr lang="en-US" dirty="0"/>
              <a:t>Disclaimer: We will try to answer and troubleshoot issues as they arise however we have limited time and can follow-up in email after the workshop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0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33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35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AA24D-31AC-2F4B-B0C2-730162245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871117"/>
            <a:ext cx="3365439" cy="399763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br>
              <a:rPr lang="en-US" sz="4400"/>
            </a:br>
            <a:br>
              <a:rPr lang="en-US" sz="4400"/>
            </a:br>
            <a:r>
              <a:rPr lang="en-US" sz="8800"/>
              <a:t>101</a:t>
            </a:r>
            <a:br>
              <a:rPr lang="en-US" sz="4400"/>
            </a:br>
            <a:r>
              <a:rPr lang="en-US" sz="4400"/>
              <a:t>Getting Started</a:t>
            </a:r>
            <a:br>
              <a:rPr lang="en-US" sz="4400"/>
            </a:br>
            <a:endParaRPr lang="en-US" sz="4400"/>
          </a:p>
        </p:txBody>
      </p:sp>
      <p:graphicFrame>
        <p:nvGraphicFramePr>
          <p:cNvPr id="56" name="TextBox 3">
            <a:extLst>
              <a:ext uri="{FF2B5EF4-FFF2-40B4-BE49-F238E27FC236}">
                <a16:creationId xmlns:a16="http://schemas.microsoft.com/office/drawing/2014/main" id="{882708FE-3207-4968-B768-C3237464CE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8266968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899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0B9607A7-C194-45C1-9EA4-D513E02DC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77FFE-958D-9643-909F-9991195CD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r>
              <a:rPr lang="en-US"/>
              <a:t>What is Hashcat?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DC740-1ACE-6D49-B181-B5D02AA1F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882" y="2185988"/>
            <a:ext cx="7954627" cy="3636511"/>
          </a:xfrm>
          <a:effectLst/>
        </p:spPr>
        <p:txBody>
          <a:bodyPr>
            <a:normAutofit/>
          </a:bodyPr>
          <a:lstStyle/>
          <a:p>
            <a:r>
              <a:rPr lang="en-US" sz="2000"/>
              <a:t>Hashcat is one of the most prominent and advanced password recovery tools that is publicly accessible.</a:t>
            </a:r>
          </a:p>
          <a:p>
            <a:r>
              <a:rPr lang="en-US" sz="2000"/>
              <a:t>One of the first recovery tools that utilized GPU’s to crack password hashes, making it significantly faster than competitors such as JohnTheRipper</a:t>
            </a:r>
          </a:p>
          <a:p>
            <a:r>
              <a:rPr lang="en-US" sz="2000"/>
              <a:t>Supports over 300 hashing algorithms</a:t>
            </a:r>
          </a:p>
          <a:p>
            <a:r>
              <a:rPr lang="en-US" sz="2000"/>
              <a:t>Supported on all major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499317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B0D8-6E47-9E48-96C4-7DE46B11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7F7B3A-808A-41BB-A26E-2139E1868B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385791"/>
              </p:ext>
            </p:extLst>
          </p:nvPr>
        </p:nvGraphicFramePr>
        <p:xfrm>
          <a:off x="818712" y="2222287"/>
          <a:ext cx="10554574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435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6763B-3A78-5146-8AE2-C56BA4C8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Getting Setup Part 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1EE5499-FBBF-5146-8B5C-B30BC0587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Official website - </a:t>
            </a:r>
            <a:r>
              <a:rPr lang="en-US">
                <a:hlinkClick r:id="rId2"/>
              </a:rPr>
              <a:t>https://hashcat.net/hashcat/</a:t>
            </a:r>
            <a:r>
              <a:rPr lang="en-US"/>
              <a:t> </a:t>
            </a:r>
          </a:p>
          <a:p>
            <a:r>
              <a:rPr lang="en-US" err="1"/>
              <a:t>Github</a:t>
            </a:r>
            <a:r>
              <a:rPr lang="en-US"/>
              <a:t> - </a:t>
            </a:r>
            <a:r>
              <a:rPr lang="en-US">
                <a:hlinkClick r:id="rId3"/>
              </a:rPr>
              <a:t>https://github.com/hashcat/hashcat</a:t>
            </a:r>
            <a:r>
              <a:rPr lang="en-US"/>
              <a:t> </a:t>
            </a:r>
          </a:p>
          <a:p>
            <a:endParaRPr lang="en-US"/>
          </a:p>
          <a:p>
            <a:r>
              <a:rPr lang="en-US"/>
              <a:t>From the terminal:</a:t>
            </a:r>
          </a:p>
          <a:p>
            <a:r>
              <a:rPr lang="en-US"/>
              <a:t>git clone </a:t>
            </a:r>
            <a:r>
              <a:rPr lang="en-US">
                <a:hlinkClick r:id="rId4"/>
              </a:rPr>
              <a:t>https://github.com/hashcat/hashcat.git</a:t>
            </a:r>
            <a:endParaRPr lang="en-US"/>
          </a:p>
          <a:p>
            <a:r>
              <a:rPr lang="en-US"/>
              <a:t>cd </a:t>
            </a:r>
            <a:r>
              <a:rPr lang="en-US" err="1"/>
              <a:t>hashcat</a:t>
            </a:r>
          </a:p>
          <a:p>
            <a:r>
              <a:rPr lang="en-US"/>
              <a:t>make install</a:t>
            </a:r>
          </a:p>
          <a:p>
            <a:r>
              <a:rPr lang="en-US">
                <a:ea typeface="+mn-lt"/>
                <a:cs typeface="+mn-lt"/>
              </a:rPr>
              <a:t>apt-get install </a:t>
            </a:r>
            <a:r>
              <a:rPr lang="en-US" err="1">
                <a:ea typeface="+mn-lt"/>
                <a:cs typeface="+mn-lt"/>
              </a:rPr>
              <a:t>libhwloc</a:t>
            </a:r>
            <a:r>
              <a:rPr lang="en-US">
                <a:ea typeface="+mn-lt"/>
                <a:cs typeface="+mn-lt"/>
              </a:rPr>
              <a:t>-dev </a:t>
            </a:r>
            <a:r>
              <a:rPr lang="en-US" err="1">
                <a:ea typeface="+mn-lt"/>
                <a:cs typeface="+mn-lt"/>
              </a:rPr>
              <a:t>ocl</a:t>
            </a:r>
            <a:r>
              <a:rPr lang="en-US">
                <a:ea typeface="+mn-lt"/>
                <a:cs typeface="+mn-lt"/>
              </a:rPr>
              <a:t>-</a:t>
            </a:r>
            <a:r>
              <a:rPr lang="en-US" err="1">
                <a:ea typeface="+mn-lt"/>
                <a:cs typeface="+mn-lt"/>
              </a:rPr>
              <a:t>icd</a:t>
            </a:r>
            <a:r>
              <a:rPr lang="en-US">
                <a:ea typeface="+mn-lt"/>
                <a:cs typeface="+mn-lt"/>
              </a:rPr>
              <a:t>-dev </a:t>
            </a:r>
            <a:r>
              <a:rPr lang="en-US" err="1">
                <a:ea typeface="+mn-lt"/>
                <a:cs typeface="+mn-lt"/>
              </a:rPr>
              <a:t>ocl</a:t>
            </a:r>
            <a:r>
              <a:rPr lang="en-US">
                <a:ea typeface="+mn-lt"/>
                <a:cs typeface="+mn-lt"/>
              </a:rPr>
              <a:t>-</a:t>
            </a:r>
            <a:r>
              <a:rPr lang="en-US" err="1">
                <a:ea typeface="+mn-lt"/>
                <a:cs typeface="+mn-lt"/>
              </a:rPr>
              <a:t>icd</a:t>
            </a:r>
            <a:r>
              <a:rPr lang="en-US">
                <a:ea typeface="+mn-lt"/>
                <a:cs typeface="+mn-lt"/>
              </a:rPr>
              <a:t>-</a:t>
            </a:r>
            <a:r>
              <a:rPr lang="en-US" err="1">
                <a:ea typeface="+mn-lt"/>
                <a:cs typeface="+mn-lt"/>
              </a:rPr>
              <a:t>opencl</a:t>
            </a:r>
            <a:r>
              <a:rPr lang="en-US">
                <a:ea typeface="+mn-lt"/>
                <a:cs typeface="+mn-lt"/>
              </a:rPr>
              <a:t>-dev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apt-get install </a:t>
            </a:r>
            <a:r>
              <a:rPr lang="en-US" err="1">
                <a:ea typeface="+mn-lt"/>
                <a:cs typeface="+mn-lt"/>
              </a:rPr>
              <a:t>pocl-opencl-icd</a:t>
            </a:r>
            <a:endParaRPr lang="en-US" err="1"/>
          </a:p>
          <a:p>
            <a:endParaRPr lang="en-US"/>
          </a:p>
          <a:p>
            <a:r>
              <a:rPr lang="en-US"/>
              <a:t>Unzip </a:t>
            </a:r>
            <a:r>
              <a:rPr lang="en-US" err="1"/>
              <a:t>rockyou</a:t>
            </a:r>
          </a:p>
          <a:p>
            <a:r>
              <a:rPr lang="en-US" err="1">
                <a:ea typeface="+mn-lt"/>
                <a:cs typeface="+mn-lt"/>
              </a:rPr>
              <a:t>gunzip</a:t>
            </a:r>
            <a:r>
              <a:rPr lang="en-US">
                <a:ea typeface="+mn-lt"/>
                <a:cs typeface="+mn-lt"/>
              </a:rPr>
              <a:t> /</a:t>
            </a:r>
            <a:r>
              <a:rPr lang="en-US" err="1">
                <a:ea typeface="+mn-lt"/>
                <a:cs typeface="+mn-lt"/>
              </a:rPr>
              <a:t>usr</a:t>
            </a:r>
            <a:r>
              <a:rPr lang="en-US">
                <a:ea typeface="+mn-lt"/>
                <a:cs typeface="+mn-lt"/>
              </a:rPr>
              <a:t>/share/wordlists/rockyou.txt.gz</a:t>
            </a:r>
          </a:p>
          <a:p>
            <a:r>
              <a:rPr lang="en-US"/>
              <a:t>mv </a:t>
            </a:r>
            <a:r>
              <a:rPr lang="en-US">
                <a:ea typeface="+mn-lt"/>
                <a:cs typeface="+mn-lt"/>
              </a:rPr>
              <a:t>/usr/share/wordlists/rockyou.txt 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8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6763B-3A78-5146-8AE2-C56BA4C8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Getting Setup Part 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1EE5499-FBBF-5146-8B5C-B30BC0587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cd</a:t>
            </a:r>
          </a:p>
          <a:p>
            <a:r>
              <a:rPr lang="en-US"/>
              <a:t>git clone </a:t>
            </a:r>
            <a:r>
              <a:rPr lang="en-US">
                <a:ea typeface="+mn-lt"/>
                <a:cs typeface="+mn-lt"/>
                <a:hlinkClick r:id="rId2"/>
              </a:rPr>
              <a:t>https://github.com/binary1985/SZC-PasswordWorkshop.git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r>
              <a:rPr lang="en-US">
                <a:ea typeface="+mn-lt"/>
                <a:cs typeface="+mn-lt"/>
              </a:rPr>
              <a:t>cp SZC-PasswordWorkshop/* hashcat/</a:t>
            </a:r>
          </a:p>
        </p:txBody>
      </p:sp>
    </p:spTree>
    <p:extLst>
      <p:ext uri="{BB962C8B-B14F-4D97-AF65-F5344CB8AC3E}">
        <p14:creationId xmlns:p14="http://schemas.microsoft.com/office/powerpoint/2010/main" val="4024192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36345</TotalTime>
  <Words>1130</Words>
  <Application>Microsoft Macintosh PowerPoint</Application>
  <PresentationFormat>Widescreen</PresentationFormat>
  <Paragraphs>145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Century Gothic</vt:lpstr>
      <vt:lpstr>Wingdings 2</vt:lpstr>
      <vt:lpstr>Quotable</vt:lpstr>
      <vt:lpstr>Practical Password Cracking</vt:lpstr>
      <vt:lpstr>Introductions – Kevin Higgins</vt:lpstr>
      <vt:lpstr>Introductions – Joshua Platz</vt:lpstr>
      <vt:lpstr>Goals for Todays Workshop</vt:lpstr>
      <vt:lpstr>  101 Getting Started </vt:lpstr>
      <vt:lpstr>What is Hashcat?</vt:lpstr>
      <vt:lpstr>Terminology</vt:lpstr>
      <vt:lpstr>Getting Setup Part 1</vt:lpstr>
      <vt:lpstr>Getting Setup Part 2</vt:lpstr>
      <vt:lpstr>Executing Hashcat</vt:lpstr>
      <vt:lpstr>Demo Cracking</vt:lpstr>
      <vt:lpstr>The Challenge</vt:lpstr>
      <vt:lpstr>201</vt:lpstr>
      <vt:lpstr>Its great to have tools… </vt:lpstr>
      <vt:lpstr>Level 1</vt:lpstr>
      <vt:lpstr>Level 1</vt:lpstr>
      <vt:lpstr>Level 2</vt:lpstr>
      <vt:lpstr>Level 2</vt:lpstr>
      <vt:lpstr>The 32 byte conundrum</vt:lpstr>
      <vt:lpstr>Writing Wrappers – Level 3</vt:lpstr>
      <vt:lpstr>Level 3</vt:lpstr>
      <vt:lpstr>The Challenges</vt:lpstr>
      <vt:lpstr>Find Us</vt:lpstr>
      <vt:lpstr>Q/A Workshop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Hashcat</dc:title>
  <dc:creator>Kevin Higgins</dc:creator>
  <cp:lastModifiedBy>Joshua Platz</cp:lastModifiedBy>
  <cp:revision>13</cp:revision>
  <dcterms:created xsi:type="dcterms:W3CDTF">2021-04-23T14:38:05Z</dcterms:created>
  <dcterms:modified xsi:type="dcterms:W3CDTF">2021-05-26T15:41:27Z</dcterms:modified>
</cp:coreProperties>
</file>