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0" d="100"/>
          <a:sy n="70" d="100"/>
        </p:scale>
        <p:origin x="1628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2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1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8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2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7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8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91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06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4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2ACF-316F-4C6E-89AE-002439F4BC26}" type="datetimeFigureOut">
              <a:rPr lang="de-DE" smtClean="0"/>
              <a:t>14.02.2022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5778-381F-4141-A90D-7BBD554FD5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38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3C131-CF5B-4064-B763-A858CB7F3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14AE19-9DDE-4589-AA68-3F459ECED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7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B266E58-426A-4B73-AC3F-4324406DD949}"/>
              </a:ext>
            </a:extLst>
          </p:cNvPr>
          <p:cNvSpPr/>
          <p:nvPr/>
        </p:nvSpPr>
        <p:spPr>
          <a:xfrm>
            <a:off x="111760" y="349257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APP_RESET_CCS_SW_STATE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0xFF 0x11 0xE5 0x72 0x8A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SW_RESET_REG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SW_RESET_SEQUENCE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E2982EF-16CF-44DB-B73E-F279D91C0AD8}"/>
              </a:ext>
            </a:extLst>
          </p:cNvPr>
          <p:cNvSpPr/>
          <p:nvPr/>
        </p:nvSpPr>
        <p:spPr>
          <a:xfrm>
            <a:off x="111760" y="1546401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APP_CCS_HW_ID_WRITE_REG_STATE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0x20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HW_ID_REG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C0049AA-8216-4B65-96A6-4411EADB2825}"/>
              </a:ext>
            </a:extLst>
          </p:cNvPr>
          <p:cNvSpPr/>
          <p:nvPr/>
        </p:nvSpPr>
        <p:spPr>
          <a:xfrm>
            <a:off x="111760" y="2745806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APP_CCS_HW_ID_READ_STATE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1 </a:t>
            </a:r>
            <a:r>
              <a:rPr lang="de-DE" sz="1100" dirty="0" err="1">
                <a:solidFill>
                  <a:schemeClr val="tx1"/>
                </a:solidFill>
              </a:rPr>
              <a:t>byte</a:t>
            </a:r>
            <a:r>
              <a:rPr lang="de-DE" sz="1100" dirty="0">
                <a:solidFill>
                  <a:schemeClr val="tx1"/>
                </a:solidFill>
              </a:rPr>
              <a:t> (</a:t>
            </a:r>
            <a:r>
              <a:rPr lang="de-DE" sz="1100" dirty="0" err="1">
                <a:solidFill>
                  <a:schemeClr val="tx1"/>
                </a:solidFill>
              </a:rPr>
              <a:t>hardware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id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HW_ID muss 0x81 sein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31BD06-D222-437A-BC13-D8F457BAC01F}"/>
              </a:ext>
            </a:extLst>
          </p:cNvPr>
          <p:cNvSpPr/>
          <p:nvPr/>
        </p:nvSpPr>
        <p:spPr>
          <a:xfrm>
            <a:off x="111760" y="3940766"/>
            <a:ext cx="2450592" cy="802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APP_CCS_CHANGE_TO_APPSTATE_STATE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0xF4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BOOTLOADER_APP_START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8ECFCC0-0DCE-4375-981B-9DB36C279D77}"/>
              </a:ext>
            </a:extLst>
          </p:cNvPr>
          <p:cNvSpPr/>
          <p:nvPr/>
        </p:nvSpPr>
        <p:spPr>
          <a:xfrm>
            <a:off x="111760" y="6296198"/>
            <a:ext cx="2450592" cy="552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APP_CCS_WRITE_STATUS_REG_STATE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STATUS_REG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9C673C9-F423-4AAE-BF22-ACD67042BCC8}"/>
              </a:ext>
            </a:extLst>
          </p:cNvPr>
          <p:cNvSpPr/>
          <p:nvPr/>
        </p:nvSpPr>
        <p:spPr>
          <a:xfrm>
            <a:off x="111760" y="5153109"/>
            <a:ext cx="2450592" cy="733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APP_CCS_WRITE_MEAS_REG_STATE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0x01 0x30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MEAS_MODE_REG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DRIVE_MODE: Messintervall 60 s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36B3277-C6EB-4FAA-8027-8D087302C4C1}"/>
              </a:ext>
            </a:extLst>
          </p:cNvPr>
          <p:cNvSpPr/>
          <p:nvPr/>
        </p:nvSpPr>
        <p:spPr>
          <a:xfrm>
            <a:off x="111760" y="7254017"/>
            <a:ext cx="2450592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APP_CCS_READ_STATUS_REG_STATE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1 </a:t>
            </a:r>
            <a:r>
              <a:rPr lang="de-DE" sz="1100" dirty="0" err="1">
                <a:solidFill>
                  <a:schemeClr val="tx1"/>
                </a:solidFill>
              </a:rPr>
              <a:t>byte</a:t>
            </a:r>
            <a:r>
              <a:rPr lang="de-DE" sz="1100" dirty="0">
                <a:solidFill>
                  <a:schemeClr val="tx1"/>
                </a:solidFill>
              </a:rPr>
              <a:t> (</a:t>
            </a:r>
            <a:r>
              <a:rPr lang="de-DE" sz="1100" dirty="0" err="1">
                <a:solidFill>
                  <a:schemeClr val="tx1"/>
                </a:solidFill>
              </a:rPr>
              <a:t>status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Bit 0: Error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Bit 3: Daten bereit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2B57251-DE7C-4518-9BCB-C3CA3321BAD1}"/>
              </a:ext>
            </a:extLst>
          </p:cNvPr>
          <p:cNvSpPr/>
          <p:nvPr/>
        </p:nvSpPr>
        <p:spPr>
          <a:xfrm>
            <a:off x="3619340" y="6294116"/>
            <a:ext cx="2450592" cy="678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APP_CCS_WRITE_RESULT_REG_STATE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I2C-Write: 0x02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ALG_RESULT_DATA_REG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9FE2168-B806-49C9-9085-998E6DB5603C}"/>
              </a:ext>
            </a:extLst>
          </p:cNvPr>
          <p:cNvSpPr/>
          <p:nvPr/>
        </p:nvSpPr>
        <p:spPr>
          <a:xfrm>
            <a:off x="3619340" y="5184741"/>
            <a:ext cx="2450592" cy="77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APP_CCS_READ_RESULT_REG_STATE</a:t>
            </a:r>
          </a:p>
          <a:p>
            <a:pPr algn="ctr"/>
            <a:r>
              <a:rPr lang="de-DE" sz="1100" dirty="0">
                <a:solidFill>
                  <a:schemeClr val="tx1"/>
                </a:solidFill>
              </a:rPr>
              <a:t>I2C-Read: 4 Bytes (eCO2 | TVOC)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F23355-52FA-4E7B-8828-AEF42F91C71D}"/>
              </a:ext>
            </a:extLst>
          </p:cNvPr>
          <p:cNvSpPr txBox="1"/>
          <p:nvPr/>
        </p:nvSpPr>
        <p:spPr>
          <a:xfrm>
            <a:off x="1337056" y="4389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/>
              <a:t>2000 </a:t>
            </a:r>
            <a:r>
              <a:rPr lang="de-DE" sz="1000" dirty="0" err="1"/>
              <a:t>ms</a:t>
            </a:r>
            <a:r>
              <a:rPr lang="de-DE" sz="1000" dirty="0"/>
              <a:t> warten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FF649D-ED64-4553-8A27-2170584CA3C3}"/>
              </a:ext>
            </a:extLst>
          </p:cNvPr>
          <p:cNvSpPr txBox="1"/>
          <p:nvPr/>
        </p:nvSpPr>
        <p:spPr>
          <a:xfrm>
            <a:off x="1308862" y="117706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8FD2C0-1807-4ADA-B188-355496A0D26F}"/>
              </a:ext>
            </a:extLst>
          </p:cNvPr>
          <p:cNvSpPr txBox="1"/>
          <p:nvPr/>
        </p:nvSpPr>
        <p:spPr>
          <a:xfrm>
            <a:off x="1308862" y="596823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60 s warten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D5CF29A-B243-4079-8C16-33EDD7CB6706}"/>
              </a:ext>
            </a:extLst>
          </p:cNvPr>
          <p:cNvSpPr txBox="1"/>
          <p:nvPr/>
        </p:nvSpPr>
        <p:spPr>
          <a:xfrm>
            <a:off x="4816441" y="6040170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4B1E345-DCCC-45A7-9B22-C972324051B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37056" y="72258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2B19683-477C-4E72-A6A7-B67758003A8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37056" y="1141737"/>
            <a:ext cx="0" cy="40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2967F89-E787-42EB-83B4-4D6D68BFE5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37056" y="2338881"/>
            <a:ext cx="0" cy="40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BABE315-134F-4732-B081-032F6EB509AC}"/>
              </a:ext>
            </a:extLst>
          </p:cNvPr>
          <p:cNvSpPr txBox="1"/>
          <p:nvPr/>
        </p:nvSpPr>
        <p:spPr>
          <a:xfrm>
            <a:off x="1308862" y="240576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771B0A7-2B8A-441B-81FE-FE0DA8BD6A9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37056" y="3538286"/>
            <a:ext cx="0" cy="40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6CEC85A-3F12-4EE3-B1AA-6B52F8C9862F}"/>
              </a:ext>
            </a:extLst>
          </p:cNvPr>
          <p:cNvSpPr txBox="1"/>
          <p:nvPr/>
        </p:nvSpPr>
        <p:spPr>
          <a:xfrm>
            <a:off x="1308862" y="361641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793D721-0EDC-4DA1-B596-D2BB6E4CA9A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37056" y="4743406"/>
            <a:ext cx="0" cy="40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AB13CED6-3467-42F6-A897-980F0F14E74A}"/>
              </a:ext>
            </a:extLst>
          </p:cNvPr>
          <p:cNvSpPr txBox="1"/>
          <p:nvPr/>
        </p:nvSpPr>
        <p:spPr>
          <a:xfrm>
            <a:off x="1308862" y="484247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F1C11C-6B26-4BDE-8F06-7557452D1AF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337056" y="5886495"/>
            <a:ext cx="0" cy="40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730D8B8-83B7-402E-9B6A-7771ED81B1C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337056" y="6848475"/>
            <a:ext cx="0" cy="40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E76B2859-7A29-4E6E-AE5A-C46AA1C55510}"/>
              </a:ext>
            </a:extLst>
          </p:cNvPr>
          <p:cNvSpPr txBox="1"/>
          <p:nvPr/>
        </p:nvSpPr>
        <p:spPr>
          <a:xfrm>
            <a:off x="1308862" y="692813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C139905-D485-49CE-A2C9-F831D880836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337056" y="7932420"/>
            <a:ext cx="0" cy="4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2FFE798-92A0-45DF-A48F-CDFF27DD05FB}"/>
              </a:ext>
            </a:extLst>
          </p:cNvPr>
          <p:cNvSpPr txBox="1"/>
          <p:nvPr/>
        </p:nvSpPr>
        <p:spPr>
          <a:xfrm>
            <a:off x="1308862" y="8012080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A72DA05-F919-4620-B44A-E6E66B9F43F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844636" y="6972520"/>
            <a:ext cx="0" cy="53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8A95E3B-52FE-48F0-B98F-185C0BF63698}"/>
              </a:ext>
            </a:extLst>
          </p:cNvPr>
          <p:cNvSpPr txBox="1"/>
          <p:nvPr/>
        </p:nvSpPr>
        <p:spPr>
          <a:xfrm>
            <a:off x="4768354" y="706950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 err="1"/>
              <a:t>Messtimer</a:t>
            </a:r>
            <a:r>
              <a:rPr lang="de-DE" dirty="0"/>
              <a:t> 60 s abgelaufen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80B1F21-7615-47E1-AFBB-6262A46CF3C4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4844636" y="5960510"/>
            <a:ext cx="0" cy="33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0E6DB043-AAE6-4DA2-BE77-B0641D60791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44636" y="4842472"/>
            <a:ext cx="0" cy="34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D590916-8E20-4EE9-AB95-9DA82E0124C9}"/>
              </a:ext>
            </a:extLst>
          </p:cNvPr>
          <p:cNvSpPr txBox="1"/>
          <p:nvPr/>
        </p:nvSpPr>
        <p:spPr>
          <a:xfrm>
            <a:off x="4811014" y="4910169"/>
            <a:ext cx="9326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1 </a:t>
            </a:r>
            <a:r>
              <a:rPr lang="de-DE" dirty="0" err="1"/>
              <a:t>ms</a:t>
            </a:r>
            <a:r>
              <a:rPr lang="de-DE" dirty="0"/>
              <a:t> warten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724C2E3-B637-4E73-BE3F-EE42AFC1998D}"/>
              </a:ext>
            </a:extLst>
          </p:cNvPr>
          <p:cNvSpPr txBox="1"/>
          <p:nvPr/>
        </p:nvSpPr>
        <p:spPr>
          <a:xfrm>
            <a:off x="4003040" y="4605257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Auslesen der anderen Sensoren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FC00686-6668-4C89-9880-1F4E66C591D6}"/>
              </a:ext>
            </a:extLst>
          </p:cNvPr>
          <p:cNvSpPr txBox="1"/>
          <p:nvPr/>
        </p:nvSpPr>
        <p:spPr>
          <a:xfrm>
            <a:off x="756412" y="836460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dirty="0"/>
              <a:t>Initialisierung SHT/SCD</a:t>
            </a:r>
          </a:p>
        </p:txBody>
      </p:sp>
    </p:spTree>
    <p:extLst>
      <p:ext uri="{BB962C8B-B14F-4D97-AF65-F5344CB8AC3E}">
        <p14:creationId xmlns:p14="http://schemas.microsoft.com/office/powerpoint/2010/main" val="422223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A361AF5-4566-4D93-B72E-B14B0B1B79EE}"/>
              </a:ext>
            </a:extLst>
          </p:cNvPr>
          <p:cNvSpPr/>
          <p:nvPr/>
        </p:nvSpPr>
        <p:spPr>
          <a:xfrm>
            <a:off x="734668" y="4650727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APP_READ_VCC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voltage</a:t>
            </a:r>
            <a:r>
              <a:rPr lang="de-DE" sz="1100" dirty="0">
                <a:solidFill>
                  <a:schemeClr val="tx1"/>
                </a:solidFill>
              </a:rPr>
              <a:t> = </a:t>
            </a:r>
            <a:r>
              <a:rPr lang="de-DE" sz="1100" dirty="0" err="1">
                <a:solidFill>
                  <a:schemeClr val="tx1"/>
                </a:solidFill>
              </a:rPr>
              <a:t>vcc_read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502A382-ECE1-4C8B-93EE-36F139E6DC72}"/>
              </a:ext>
            </a:extLst>
          </p:cNvPr>
          <p:cNvSpPr/>
          <p:nvPr/>
        </p:nvSpPr>
        <p:spPr>
          <a:xfrm>
            <a:off x="734668" y="5850132"/>
            <a:ext cx="2450592" cy="7924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APP_AUSGABE_STATE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calculateOutputSCD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calculateOutputSHT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calculateCSS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FF99873-71A5-4C0A-A59B-40B616A24963}"/>
              </a:ext>
            </a:extLst>
          </p:cNvPr>
          <p:cNvSpPr/>
          <p:nvPr/>
        </p:nvSpPr>
        <p:spPr>
          <a:xfrm>
            <a:off x="734668" y="7045092"/>
            <a:ext cx="2450592" cy="802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APP_TRANSMIT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fill_transmit_data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APS_DataReq</a:t>
            </a:r>
            <a:r>
              <a:rPr lang="de-DE" sz="1100" dirty="0">
                <a:solidFill>
                  <a:schemeClr val="tx1"/>
                </a:solidFill>
              </a:rPr>
              <a:t>(&amp;</a:t>
            </a:r>
            <a:r>
              <a:rPr lang="de-DE" sz="1100" dirty="0" err="1">
                <a:solidFill>
                  <a:schemeClr val="tx1"/>
                </a:solidFill>
              </a:rPr>
              <a:t>dataReq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998B2BB-D862-47B2-9299-6EA9825BAD85}"/>
              </a:ext>
            </a:extLst>
          </p:cNvPr>
          <p:cNvSpPr/>
          <p:nvPr/>
        </p:nvSpPr>
        <p:spPr>
          <a:xfrm>
            <a:off x="3926274" y="2708667"/>
            <a:ext cx="2699378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APP_STARTJOIN</a:t>
            </a:r>
            <a:r>
              <a:rPr lang="de-DE" sz="1100">
                <a:solidFill>
                  <a:schemeClr val="tx1"/>
                </a:solidFill>
              </a:rPr>
              <a:t>_NETWORK</a:t>
            </a:r>
            <a:endParaRPr lang="de-DE" sz="1100" dirty="0">
              <a:solidFill>
                <a:schemeClr val="tx1"/>
              </a:solidFill>
            </a:endParaRP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ZDO_StartNetworkReq</a:t>
            </a:r>
            <a:r>
              <a:rPr lang="de-DE" sz="1100" dirty="0">
                <a:solidFill>
                  <a:schemeClr val="tx1"/>
                </a:solidFill>
              </a:rPr>
              <a:t>(&amp;</a:t>
            </a:r>
            <a:r>
              <a:rPr lang="de-DE" sz="1100" dirty="0" err="1">
                <a:solidFill>
                  <a:schemeClr val="tx1"/>
                </a:solidFill>
              </a:rPr>
              <a:t>networkParams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8751292-2985-4A43-9CF3-473259EEF30C}"/>
              </a:ext>
            </a:extLst>
          </p:cNvPr>
          <p:cNvSpPr/>
          <p:nvPr/>
        </p:nvSpPr>
        <p:spPr>
          <a:xfrm>
            <a:off x="4044180" y="1662516"/>
            <a:ext cx="2450592" cy="7333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APP_STARTUP_STATE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appInitUsartManager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initTimer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BSP_OpenLeds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E1004B2-F123-4D3D-A8AA-69CB906499DA}"/>
              </a:ext>
            </a:extLst>
          </p:cNvPr>
          <p:cNvSpPr/>
          <p:nvPr/>
        </p:nvSpPr>
        <p:spPr>
          <a:xfrm>
            <a:off x="4044180" y="3766449"/>
            <a:ext cx="2450592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APP_INIT_ENDPOINT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initEndpoint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318369B-9B31-4DCC-90E0-3AB1783F3DC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959964" y="4246063"/>
            <a:ext cx="0" cy="40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FCA0A28-F0CB-438D-828C-D992AFA928D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959964" y="5443207"/>
            <a:ext cx="0" cy="40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AFD4756-60D3-4621-916E-9A34732404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959964" y="6642612"/>
            <a:ext cx="0" cy="40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C96FA9F-8CC6-41F2-8D63-D5A272C40097}"/>
              </a:ext>
            </a:extLst>
          </p:cNvPr>
          <p:cNvCxnSpPr>
            <a:cxnSpLocks/>
          </p:cNvCxnSpPr>
          <p:nvPr/>
        </p:nvCxnSpPr>
        <p:spPr>
          <a:xfrm>
            <a:off x="1959964" y="7847732"/>
            <a:ext cx="0" cy="80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A147F67-FDB2-4BA1-9DD2-0550780DB26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269476" y="2395902"/>
            <a:ext cx="6487" cy="31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09E6181-1A55-40C5-867B-DE01EFFDBBD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269476" y="3387070"/>
            <a:ext cx="6487" cy="37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BF44F61-2BD5-4565-8E0B-269E2212DF1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269476" y="4444852"/>
            <a:ext cx="0" cy="4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0236226-F93D-4D29-9B50-5F55600320C6}"/>
              </a:ext>
            </a:extLst>
          </p:cNvPr>
          <p:cNvSpPr txBox="1"/>
          <p:nvPr/>
        </p:nvSpPr>
        <p:spPr>
          <a:xfrm>
            <a:off x="887734" y="3974497"/>
            <a:ext cx="229752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tx1"/>
                </a:solidFill>
              </a:rPr>
              <a:t>APP_CCS_READ_RESULT_REG_STATE</a:t>
            </a:r>
          </a:p>
          <a:p>
            <a:endParaRPr lang="en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2B7D6F6-B706-4A58-909B-67E4AE7640C0}"/>
              </a:ext>
            </a:extLst>
          </p:cNvPr>
          <p:cNvSpPr txBox="1"/>
          <p:nvPr/>
        </p:nvSpPr>
        <p:spPr>
          <a:xfrm>
            <a:off x="1959964" y="8121570"/>
            <a:ext cx="1469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60s</a:t>
            </a:r>
            <a:endParaRPr lang="en-DE" sz="1050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4154495-C416-4C5D-99C6-15732923EA25}"/>
              </a:ext>
            </a:extLst>
          </p:cNvPr>
          <p:cNvSpPr/>
          <p:nvPr/>
        </p:nvSpPr>
        <p:spPr>
          <a:xfrm>
            <a:off x="4044180" y="4882494"/>
            <a:ext cx="2450592" cy="6784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APP_INIT_TRANSMITDATA</a:t>
            </a: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initTransmitData</a:t>
            </a:r>
            <a:r>
              <a:rPr lang="de-DE" sz="11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CAFEC37-0893-4158-A32F-F696871D36F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269476" y="5560897"/>
            <a:ext cx="0" cy="4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6DEA5FC-E56D-4298-B011-BB6F02413F84}"/>
              </a:ext>
            </a:extLst>
          </p:cNvPr>
          <p:cNvSpPr txBox="1"/>
          <p:nvPr/>
        </p:nvSpPr>
        <p:spPr>
          <a:xfrm>
            <a:off x="4411139" y="5940276"/>
            <a:ext cx="2083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App_RESET_CSS_SW_STATE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182421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</Words>
  <Application>Microsoft Office PowerPoint</Application>
  <PresentationFormat>A4-Papier (210 x 297 mm)</PresentationFormat>
  <Paragraphs>64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GG</dc:creator>
  <cp:lastModifiedBy>Friedrich Just</cp:lastModifiedBy>
  <cp:revision>9</cp:revision>
  <dcterms:created xsi:type="dcterms:W3CDTF">2022-02-09T10:15:49Z</dcterms:created>
  <dcterms:modified xsi:type="dcterms:W3CDTF">2022-02-13T23:14:01Z</dcterms:modified>
</cp:coreProperties>
</file>