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30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0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2ACF-316F-4C6E-89AE-002439F4BC26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38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3C131-CF5B-4064-B763-A858CB7F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4AE19-9DDE-4589-AA68-3F459ECED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B266E58-426A-4B73-AC3F-4324406DD949}"/>
              </a:ext>
            </a:extLst>
          </p:cNvPr>
          <p:cNvSpPr/>
          <p:nvPr/>
        </p:nvSpPr>
        <p:spPr>
          <a:xfrm>
            <a:off x="111760" y="349257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APP_RESET_CCS_SW_STATE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0xFF 0x11 0xE5 0x72 0x8A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SW_RESET_SEQUENCE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2982EF-16CF-44DB-B73E-F279D91C0AD8}"/>
              </a:ext>
            </a:extLst>
          </p:cNvPr>
          <p:cNvSpPr/>
          <p:nvPr/>
        </p:nvSpPr>
        <p:spPr>
          <a:xfrm>
            <a:off x="111760" y="1546401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APP_CCS_HW_ID_WRITE_REG_STATE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0x20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HW_ID_REG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0049AA-8216-4B65-96A6-4411EADB2825}"/>
              </a:ext>
            </a:extLst>
          </p:cNvPr>
          <p:cNvSpPr/>
          <p:nvPr/>
        </p:nvSpPr>
        <p:spPr>
          <a:xfrm>
            <a:off x="111760" y="2745806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APP_CCS_HW_ID_READ_STATE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hardware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id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 muss 0x81 sein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31BD06-D222-437A-BC13-D8F457BAC01F}"/>
              </a:ext>
            </a:extLst>
          </p:cNvPr>
          <p:cNvSpPr/>
          <p:nvPr/>
        </p:nvSpPr>
        <p:spPr>
          <a:xfrm>
            <a:off x="111760" y="3940766"/>
            <a:ext cx="2450592" cy="802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APP_CCS_CHANGE_TO_APPSTATE_STATE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0xF4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BOOTLOADER_APP_START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8ECFCC0-0DCE-4375-981B-9DB36C279D77}"/>
              </a:ext>
            </a:extLst>
          </p:cNvPr>
          <p:cNvSpPr/>
          <p:nvPr/>
        </p:nvSpPr>
        <p:spPr>
          <a:xfrm>
            <a:off x="111760" y="6296198"/>
            <a:ext cx="2450592" cy="552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STATUS_REG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9C673C9-F423-4AAE-BF22-ACD67042BCC8}"/>
              </a:ext>
            </a:extLst>
          </p:cNvPr>
          <p:cNvSpPr/>
          <p:nvPr/>
        </p:nvSpPr>
        <p:spPr>
          <a:xfrm>
            <a:off x="111760" y="5153109"/>
            <a:ext cx="2450592" cy="733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APP_CCS_WRITE_MEAS_REG_STATE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0x01 0x30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MEAS_MODE_REG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DRIVE_MODE: Messintervall 60 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B3277-C6EB-4FAA-8027-8D087302C4C1}"/>
              </a:ext>
            </a:extLst>
          </p:cNvPr>
          <p:cNvSpPr/>
          <p:nvPr/>
        </p:nvSpPr>
        <p:spPr>
          <a:xfrm>
            <a:off x="111760" y="7254017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status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0: Error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3: Daten bereit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2B57251-DE7C-4518-9BCB-C3CA3321BAD1}"/>
              </a:ext>
            </a:extLst>
          </p:cNvPr>
          <p:cNvSpPr/>
          <p:nvPr/>
        </p:nvSpPr>
        <p:spPr>
          <a:xfrm>
            <a:off x="3619340" y="6294116"/>
            <a:ext cx="2450592" cy="67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0x02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ALG_RESULT_DATA_REG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9FE2168-B806-49C9-9085-998E6DB5603C}"/>
              </a:ext>
            </a:extLst>
          </p:cNvPr>
          <p:cNvSpPr/>
          <p:nvPr/>
        </p:nvSpPr>
        <p:spPr>
          <a:xfrm>
            <a:off x="3619340" y="5184741"/>
            <a:ext cx="2450592" cy="77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4 Bytes (eCO2 | TVOC)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F23355-52FA-4E7B-8828-AEF42F91C71D}"/>
              </a:ext>
            </a:extLst>
          </p:cNvPr>
          <p:cNvSpPr txBox="1"/>
          <p:nvPr/>
        </p:nvSpPr>
        <p:spPr>
          <a:xfrm>
            <a:off x="1337056" y="4389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/>
              <a:t>2000 </a:t>
            </a:r>
            <a:r>
              <a:rPr lang="de-DE" sz="1000" dirty="0" err="1"/>
              <a:t>ms</a:t>
            </a:r>
            <a:r>
              <a:rPr lang="de-DE" sz="1000" dirty="0"/>
              <a:t> warten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FF649D-ED64-4553-8A27-2170584CA3C3}"/>
              </a:ext>
            </a:extLst>
          </p:cNvPr>
          <p:cNvSpPr txBox="1"/>
          <p:nvPr/>
        </p:nvSpPr>
        <p:spPr>
          <a:xfrm>
            <a:off x="1308862" y="117706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8FD2C0-1807-4ADA-B188-355496A0D26F}"/>
              </a:ext>
            </a:extLst>
          </p:cNvPr>
          <p:cNvSpPr txBox="1"/>
          <p:nvPr/>
        </p:nvSpPr>
        <p:spPr>
          <a:xfrm>
            <a:off x="1308862" y="59682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60 s warten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D5CF29A-B243-4079-8C16-33EDD7CB6706}"/>
              </a:ext>
            </a:extLst>
          </p:cNvPr>
          <p:cNvSpPr txBox="1"/>
          <p:nvPr/>
        </p:nvSpPr>
        <p:spPr>
          <a:xfrm>
            <a:off x="4816441" y="604017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4B1E345-DCCC-45A7-9B22-C972324051B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37056" y="72258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B19683-477C-4E72-A6A7-B67758003A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7056" y="1141737"/>
            <a:ext cx="0" cy="40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2967F89-E787-42EB-83B4-4D6D68BFE5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7056" y="2338881"/>
            <a:ext cx="0" cy="4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BABE315-134F-4732-B081-032F6EB509AC}"/>
              </a:ext>
            </a:extLst>
          </p:cNvPr>
          <p:cNvSpPr txBox="1"/>
          <p:nvPr/>
        </p:nvSpPr>
        <p:spPr>
          <a:xfrm>
            <a:off x="1308862" y="240576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71B0A7-2B8A-441B-81FE-FE0DA8BD6A9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37056" y="3538286"/>
            <a:ext cx="0" cy="40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6CEC85A-3F12-4EE3-B1AA-6B52F8C9862F}"/>
              </a:ext>
            </a:extLst>
          </p:cNvPr>
          <p:cNvSpPr txBox="1"/>
          <p:nvPr/>
        </p:nvSpPr>
        <p:spPr>
          <a:xfrm>
            <a:off x="1308862" y="361641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793D721-0EDC-4DA1-B596-D2BB6E4CA9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37056" y="4743406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AB13CED6-3467-42F6-A897-980F0F14E74A}"/>
              </a:ext>
            </a:extLst>
          </p:cNvPr>
          <p:cNvSpPr txBox="1"/>
          <p:nvPr/>
        </p:nvSpPr>
        <p:spPr>
          <a:xfrm>
            <a:off x="1308862" y="48424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F1C11C-6B26-4BDE-8F06-7557452D1AF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337056" y="5886495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730D8B8-83B7-402E-9B6A-7771ED81B1C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37056" y="6848475"/>
            <a:ext cx="0" cy="4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E76B2859-7A29-4E6E-AE5A-C46AA1C55510}"/>
              </a:ext>
            </a:extLst>
          </p:cNvPr>
          <p:cNvSpPr txBox="1"/>
          <p:nvPr/>
        </p:nvSpPr>
        <p:spPr>
          <a:xfrm>
            <a:off x="1308862" y="69281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C139905-D485-49CE-A2C9-F831D880836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37056" y="7932420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2FFE798-92A0-45DF-A48F-CDFF27DD05FB}"/>
              </a:ext>
            </a:extLst>
          </p:cNvPr>
          <p:cNvSpPr txBox="1"/>
          <p:nvPr/>
        </p:nvSpPr>
        <p:spPr>
          <a:xfrm>
            <a:off x="1308862" y="801208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A72DA05-F919-4620-B44A-E6E66B9F43F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844636" y="6972520"/>
            <a:ext cx="0" cy="5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8A95E3B-52FE-48F0-B98F-185C0BF63698}"/>
              </a:ext>
            </a:extLst>
          </p:cNvPr>
          <p:cNvSpPr txBox="1"/>
          <p:nvPr/>
        </p:nvSpPr>
        <p:spPr>
          <a:xfrm>
            <a:off x="4768354" y="70695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 err="1"/>
              <a:t>Messtimer</a:t>
            </a:r>
            <a:r>
              <a:rPr lang="de-DE" dirty="0"/>
              <a:t> 60 s abgelaufen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80B1F21-7615-47E1-AFBB-6262A46CF3C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844636" y="5960510"/>
            <a:ext cx="0" cy="33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E6DB043-AAE6-4DA2-BE77-B0641D60791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44636" y="4842472"/>
            <a:ext cx="0" cy="34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D590916-8E20-4EE9-AB95-9DA82E0124C9}"/>
              </a:ext>
            </a:extLst>
          </p:cNvPr>
          <p:cNvSpPr txBox="1"/>
          <p:nvPr/>
        </p:nvSpPr>
        <p:spPr>
          <a:xfrm>
            <a:off x="4811014" y="4910169"/>
            <a:ext cx="9326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724C2E3-B637-4E73-BE3F-EE42AFC1998D}"/>
              </a:ext>
            </a:extLst>
          </p:cNvPr>
          <p:cNvSpPr txBox="1"/>
          <p:nvPr/>
        </p:nvSpPr>
        <p:spPr>
          <a:xfrm>
            <a:off x="4003040" y="460525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Auslesen der anderen Sensoren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C00686-6668-4C89-9880-1F4E66C591D6}"/>
              </a:ext>
            </a:extLst>
          </p:cNvPr>
          <p:cNvSpPr txBox="1"/>
          <p:nvPr/>
        </p:nvSpPr>
        <p:spPr>
          <a:xfrm>
            <a:off x="756412" y="83646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Initialisierung SHT/SCD</a:t>
            </a:r>
          </a:p>
        </p:txBody>
      </p:sp>
    </p:spTree>
    <p:extLst>
      <p:ext uri="{BB962C8B-B14F-4D97-AF65-F5344CB8AC3E}">
        <p14:creationId xmlns:p14="http://schemas.microsoft.com/office/powerpoint/2010/main" val="422223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Microsoft Office PowerPoint</Application>
  <PresentationFormat>A4-Papier (210 x 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GG</dc:creator>
  <cp:lastModifiedBy>GG</cp:lastModifiedBy>
  <cp:revision>1</cp:revision>
  <dcterms:created xsi:type="dcterms:W3CDTF">2022-02-09T10:15:49Z</dcterms:created>
  <dcterms:modified xsi:type="dcterms:W3CDTF">2022-02-09T11:55:46Z</dcterms:modified>
</cp:coreProperties>
</file>