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2D3B-5900-4328-86CD-61402670D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CD0E2-2543-49C8-BEFA-2E0423B5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448F-A123-41BA-81A4-4A5B2985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1D3BB-9A82-44E0-B4D7-1165CC5B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5D1B-7EFD-4D9F-BC2C-7CF6C361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0CDD-34C7-40E7-9B67-95816006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39C21-CF19-47F8-8C21-4BB2EBF20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27433-502F-43AF-92DD-AFF3FE30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5FCB5-9D10-4F4F-8D3D-5AFCBFF8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567D-348D-40D4-B87F-CE5EFB7A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4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05DA1-9A32-4AA8-899D-4A424B0B3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1409-A73E-440A-977C-D1ED54EF8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A1D28-694B-4DDF-AFD5-272309E7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5043-D6CA-41F5-91D0-2FB9FD56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0FA6-A33B-4AC5-B598-56B4AF92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2DCF-DF1D-4B47-8400-46B6439D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1D7D-2EFD-45E5-99C4-FAD5203E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FA1A-0611-447C-8884-2D562DD3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ED3F-9E91-48C7-B35A-090E0431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78AC-2D5B-496D-B5D4-12C59CC3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B78C-E695-4E7F-991C-AE77436F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FA75C-A677-4B0C-BD48-A5C0F4BB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A7F0-0296-4821-AAB9-343B78C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ED161-4E06-4CFE-B657-FD1355E9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329DA-8D87-4ECE-90D2-9D1017CE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7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4828-6885-4429-87D6-F95333FE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C508-F410-4B0B-A98A-E9A0A18A4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89AB0-2826-4539-B8EF-A1BD87F1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536E-4C4D-4890-9837-C8A1B489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EBA80-8F97-4EA8-89BA-24D337E6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E388A-D7EC-43E4-9159-B2276CD4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3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0F82-45A8-4F24-B65B-9D42FB3D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8184-A478-467E-992E-5CDA418D9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B9F7B-EADE-43CA-A7C5-C40E0A011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7312B-D547-4AEF-A34D-3107F2D8D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16D2-4AA9-4741-9DD2-8C36AF8E4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3F5D9-3EDE-4186-A96B-2B43F3D8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8B0D3-BD1B-4D37-AD79-BEAE61A8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3868D-AAD2-48B1-93D5-20270BEB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0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44A0-86F8-4F0C-9553-0754CDF0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FA37E-F3CB-418E-A022-20C4B56E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55837-7748-4B7D-84BC-2997742C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60525-0AC3-4282-9ABD-7254B0C6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8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4609C-4F87-4AF9-8F23-DABDCED6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816A3-BB9F-4A26-A832-8FAC0F3B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5F275-9AA8-4E36-BF12-7A103544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2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9B11-CC62-4504-96CD-82EA80A7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3472-5B30-43F4-9EF5-5ABE097A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6AC10-01D5-40E5-A8C2-A888ADE08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C6146-7E7A-441E-BE4A-0B8C1C7F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E29A1-D7B8-4EF8-BBEF-C36976D7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F706-8238-48D0-8519-4E56C8B7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8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2571-981A-42AF-B705-473F5B18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985CF-AE15-4299-84B9-FB964B154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6E654-0564-429A-9A44-B5EFCDEC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1F3F-E84D-4B4D-A3C4-8CBC9F5E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86C4B-6ABC-41AA-874A-2962B07C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AE9EA-8165-4EA3-81A3-35A6F375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66E49-7F79-4195-97D1-51CAEEB5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B026A-9B48-4CDE-993D-8B6F1DBD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BB48-AEE6-48CD-8754-873A9153E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C60D-2F3F-42E5-84FD-1E5CFB88DEE6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E1F2-FC3A-4560-8092-16903EB4C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5A81-F487-4799-A2F9-6AFB3EF3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1DC2-1639-4EF1-B30B-6B8522150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65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4E98-CC3D-9528-577F-CF34BFEB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13" y="254412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TOPIC : MSRIT HELP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6640-EB4F-99A8-BFC5-D8C1D2B98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13" y="4179718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TEAM NAME : BINARY BEASTS</a:t>
            </a:r>
          </a:p>
          <a:p>
            <a:r>
              <a:rPr lang="en-IN" dirty="0">
                <a:solidFill>
                  <a:schemeClr val="bg1"/>
                </a:solidFill>
              </a:rPr>
              <a:t>TEAM MEMBERS : NEERAJ PHADKE </a:t>
            </a:r>
          </a:p>
          <a:p>
            <a:pPr lvl="6"/>
            <a:r>
              <a:rPr lang="en-IN" sz="2400" dirty="0">
                <a:solidFill>
                  <a:schemeClr val="bg1"/>
                </a:solidFill>
              </a:rPr>
              <a:t>ABHISHEK KAUSHIK</a:t>
            </a:r>
          </a:p>
        </p:txBody>
      </p:sp>
      <p:pic>
        <p:nvPicPr>
          <p:cNvPr id="3074" name="Picture 2" descr="CodeRIT | LinkedIn">
            <a:extLst>
              <a:ext uri="{FF2B5EF4-FFF2-40B4-BE49-F238E27FC236}">
                <a16:creationId xmlns:a16="http://schemas.microsoft.com/office/drawing/2014/main" id="{E446DD9A-FF31-8F52-2946-5B86D052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64" y="7765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6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2EC7F7EB-02D2-49C7-970B-B08C59C9A528}"/>
              </a:ext>
            </a:extLst>
          </p:cNvPr>
          <p:cNvGrpSpPr/>
          <p:nvPr/>
        </p:nvGrpSpPr>
        <p:grpSpPr>
          <a:xfrm>
            <a:off x="6851181" y="594632"/>
            <a:ext cx="5074119" cy="5668858"/>
            <a:chOff x="6927381" y="433690"/>
            <a:chExt cx="5074119" cy="566885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2C70F08-962E-47A8-B613-A0CA0A6D6ED6}"/>
                </a:ext>
              </a:extLst>
            </p:cNvPr>
            <p:cNvGrpSpPr/>
            <p:nvPr/>
          </p:nvGrpSpPr>
          <p:grpSpPr>
            <a:xfrm>
              <a:off x="6927381" y="1615785"/>
              <a:ext cx="4858010" cy="4486763"/>
              <a:chOff x="7202043" y="1720516"/>
              <a:chExt cx="4308686" cy="397941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A9F94A8-81B5-4594-BDDE-D322B50D29BC}"/>
                  </a:ext>
                </a:extLst>
              </p:cNvPr>
              <p:cNvGrpSpPr/>
              <p:nvPr/>
            </p:nvGrpSpPr>
            <p:grpSpPr>
              <a:xfrm>
                <a:off x="7202043" y="1720516"/>
                <a:ext cx="4308686" cy="723383"/>
                <a:chOff x="-443486" y="5843011"/>
                <a:chExt cx="4308686" cy="723383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2774AB5-373F-4F5B-BBF7-BCE543899709}"/>
                    </a:ext>
                  </a:extLst>
                </p:cNvPr>
                <p:cNvSpPr txBox="1"/>
                <p:nvPr/>
              </p:nvSpPr>
              <p:spPr>
                <a:xfrm>
                  <a:off x="-443486" y="5943038"/>
                  <a:ext cx="8187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2"/>
                      </a:solidFill>
                      <a:latin typeface="Georgia Pro Cond" panose="02040506050405020303" pitchFamily="18" charset="0"/>
                    </a:rPr>
                    <a:t>01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0D92D60-93C9-413E-ACFA-4B9179020BBF}"/>
                    </a:ext>
                  </a:extLst>
                </p:cNvPr>
                <p:cNvSpPr txBox="1"/>
                <p:nvPr/>
              </p:nvSpPr>
              <p:spPr>
                <a:xfrm>
                  <a:off x="467244" y="5843011"/>
                  <a:ext cx="3397956" cy="7233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Idea/Approach Details</a:t>
                  </a:r>
                </a:p>
                <a:p>
                  <a:pPr lvl="0">
                    <a:spcBef>
                      <a:spcPts val="600"/>
                    </a:spcBef>
                  </a:pPr>
                  <a:r>
                    <a:rPr lang="en-US" sz="16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Explaining all the functionalities of our chatbot and all the tasks it can do .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8CDC3F0-6804-4FBE-8F14-0EE658F94F05}"/>
                  </a:ext>
                </a:extLst>
              </p:cNvPr>
              <p:cNvGrpSpPr/>
              <p:nvPr/>
            </p:nvGrpSpPr>
            <p:grpSpPr>
              <a:xfrm>
                <a:off x="7202043" y="3348533"/>
                <a:ext cx="4308686" cy="723383"/>
                <a:chOff x="-443486" y="5843011"/>
                <a:chExt cx="4308686" cy="723383"/>
              </a:xfrm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6988332-EA1A-4DBE-A916-F8D6C6BF82C9}"/>
                    </a:ext>
                  </a:extLst>
                </p:cNvPr>
                <p:cNvSpPr txBox="1"/>
                <p:nvPr/>
              </p:nvSpPr>
              <p:spPr>
                <a:xfrm>
                  <a:off x="-443486" y="5943038"/>
                  <a:ext cx="8187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3"/>
                      </a:solidFill>
                      <a:latin typeface="Georgia Pro Cond" panose="02040506050405020303" pitchFamily="18" charset="0"/>
                    </a:rPr>
                    <a:t>02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5A04033-E38C-4F77-AEE8-712611BDAB84}"/>
                    </a:ext>
                  </a:extLst>
                </p:cNvPr>
                <p:cNvSpPr txBox="1"/>
                <p:nvPr/>
              </p:nvSpPr>
              <p:spPr>
                <a:xfrm>
                  <a:off x="467244" y="5843011"/>
                  <a:ext cx="3397956" cy="7233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Working and Technology Stack</a:t>
                  </a:r>
                </a:p>
                <a:p>
                  <a:pPr lvl="0">
                    <a:spcBef>
                      <a:spcPts val="600"/>
                    </a:spcBef>
                  </a:pPr>
                  <a:r>
                    <a:rPr lang="en-US" sz="16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Explaining how the chatbot’s frontend and backend works .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2893287-95B3-4BEF-B71D-9C80F2D7F804}"/>
                  </a:ext>
                </a:extLst>
              </p:cNvPr>
              <p:cNvGrpSpPr/>
              <p:nvPr/>
            </p:nvGrpSpPr>
            <p:grpSpPr>
              <a:xfrm>
                <a:off x="7202043" y="4976551"/>
                <a:ext cx="4308686" cy="723382"/>
                <a:chOff x="-443486" y="5843011"/>
                <a:chExt cx="4308686" cy="723382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9A97A54-BE46-4BE6-B329-500CA8DCB9CA}"/>
                    </a:ext>
                  </a:extLst>
                </p:cNvPr>
                <p:cNvSpPr txBox="1"/>
                <p:nvPr/>
              </p:nvSpPr>
              <p:spPr>
                <a:xfrm>
                  <a:off x="-443486" y="5943038"/>
                  <a:ext cx="8187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4"/>
                      </a:solidFill>
                      <a:latin typeface="Georgia Pro Cond" panose="02040506050405020303" pitchFamily="18" charset="0"/>
                    </a:rPr>
                    <a:t>03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D6C079F-91C7-42B3-AF11-84EF7AFFC4B4}"/>
                    </a:ext>
                  </a:extLst>
                </p:cNvPr>
                <p:cNvSpPr txBox="1"/>
                <p:nvPr/>
              </p:nvSpPr>
              <p:spPr>
                <a:xfrm>
                  <a:off x="467244" y="5843011"/>
                  <a:ext cx="3397956" cy="7233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600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Use Case and Future Scope</a:t>
                  </a:r>
                </a:p>
                <a:p>
                  <a:pPr lvl="0">
                    <a:spcBef>
                      <a:spcPts val="600"/>
                    </a:spcBef>
                  </a:pPr>
                  <a:r>
                    <a:rPr lang="en-US" sz="16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Exploring the great possibility and future scope of the chatbot .</a:t>
                  </a: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44CDAB0-49F5-42B1-BA23-8879430BE413}"/>
                </a:ext>
              </a:extLst>
            </p:cNvPr>
            <p:cNvSpPr txBox="1"/>
            <p:nvPr/>
          </p:nvSpPr>
          <p:spPr>
            <a:xfrm>
              <a:off x="7042471" y="433690"/>
              <a:ext cx="4959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Georgia" panose="02040502050405020303" pitchFamily="18" charset="0"/>
                  <a:ea typeface="Cambria" panose="02040503050406030204" pitchFamily="18" charset="0"/>
                  <a:cs typeface="+mj-cs"/>
                </a:rPr>
                <a:t>AI Chatbot For MSRIT </a:t>
              </a:r>
            </a:p>
          </p:txBody>
        </p:sp>
      </p:grpSp>
      <p:pic>
        <p:nvPicPr>
          <p:cNvPr id="1026" name="Picture 2" descr="Chatbot for website: The benefits, the use cases and best one for you.">
            <a:extLst>
              <a:ext uri="{FF2B5EF4-FFF2-40B4-BE49-F238E27FC236}">
                <a16:creationId xmlns:a16="http://schemas.microsoft.com/office/drawing/2014/main" id="{3BC2C1BE-655D-39D9-5C4B-E8A467BA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447" y="95250"/>
            <a:ext cx="8168780" cy="68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0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8F66-F5AC-1BF6-C651-E79B8743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IDEA AND 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313F-C794-22C7-0EFC-57D07B3C2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8309"/>
            <a:ext cx="8072718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 freshers we faced difficulties in finding authentic resources as they were scattered across the sites.</a:t>
            </a:r>
          </a:p>
          <a:p>
            <a:r>
              <a:rPr lang="en-IN" dirty="0">
                <a:solidFill>
                  <a:schemeClr val="bg1"/>
                </a:solidFill>
              </a:rPr>
              <a:t>It would have been easier if we could get all the information at one place!</a:t>
            </a:r>
          </a:p>
          <a:p>
            <a:r>
              <a:rPr lang="en-IN" dirty="0">
                <a:solidFill>
                  <a:schemeClr val="bg1"/>
                </a:solidFill>
              </a:rPr>
              <a:t>So we came up with the idea of a CHATBOT which solves this problem !</a:t>
            </a:r>
          </a:p>
          <a:p>
            <a:r>
              <a:rPr lang="en-IN" dirty="0">
                <a:solidFill>
                  <a:schemeClr val="bg1"/>
                </a:solidFill>
              </a:rPr>
              <a:t>Our “interactive” chatbot is capable to answer general queries of the user in a span of few seconds instead of searching and doodling throughout the website .</a:t>
            </a:r>
          </a:p>
          <a:p>
            <a:endParaRPr lang="en-IN" dirty="0"/>
          </a:p>
        </p:txBody>
      </p:sp>
      <p:pic>
        <p:nvPicPr>
          <p:cNvPr id="2050" name="Picture 2" descr="Ideation and Idea Generative Market Research Sessions">
            <a:extLst>
              <a:ext uri="{FF2B5EF4-FFF2-40B4-BE49-F238E27FC236}">
                <a16:creationId xmlns:a16="http://schemas.microsoft.com/office/drawing/2014/main" id="{7CB340DA-D6BD-DF97-0AEC-9DB3B5BCED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565" y="1690688"/>
            <a:ext cx="3056964" cy="451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8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910E1F9-07BE-700C-4642-760E98D6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34" y="1498061"/>
            <a:ext cx="7392649" cy="4813565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DB2CCC8-06D1-0F2F-6495-7F876903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821"/>
            <a:ext cx="10515600" cy="176850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TECH STACK :</a:t>
            </a:r>
          </a:p>
        </p:txBody>
      </p:sp>
    </p:spTree>
    <p:extLst>
      <p:ext uri="{BB962C8B-B14F-4D97-AF65-F5344CB8AC3E}">
        <p14:creationId xmlns:p14="http://schemas.microsoft.com/office/powerpoint/2010/main" val="333694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F0B629-EB06-36E8-9AC3-4D8DC8DA1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06" y="1135852"/>
            <a:ext cx="7966954" cy="552671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ED9921A-C892-46B5-689B-085B001C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26" y="19542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WORKING :</a:t>
            </a:r>
          </a:p>
        </p:txBody>
      </p:sp>
    </p:spTree>
    <p:extLst>
      <p:ext uri="{BB962C8B-B14F-4D97-AF65-F5344CB8AC3E}">
        <p14:creationId xmlns:p14="http://schemas.microsoft.com/office/powerpoint/2010/main" val="241792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A36A3-320B-1350-AA70-8B8D39B0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USE CASES 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39DCA-5162-DE55-D0E0-B0A9776A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It can help freshers to explore various aspects of college including academics and extra </a:t>
            </a:r>
            <a:r>
              <a:rPr lang="en-IN" dirty="0" err="1">
                <a:solidFill>
                  <a:schemeClr val="bg1"/>
                </a:solidFill>
              </a:rPr>
              <a:t>cirricular</a:t>
            </a:r>
            <a:r>
              <a:rPr lang="en-IN" dirty="0">
                <a:solidFill>
                  <a:schemeClr val="bg1"/>
                </a:solidFill>
              </a:rPr>
              <a:t> activities both .</a:t>
            </a:r>
          </a:p>
          <a:p>
            <a:r>
              <a:rPr lang="en-IN" dirty="0">
                <a:solidFill>
                  <a:schemeClr val="bg1"/>
                </a:solidFill>
              </a:rPr>
              <a:t>It can be use by any college club to resolve various frequently and commonly asked questions related to the club .</a:t>
            </a:r>
          </a:p>
          <a:p>
            <a:r>
              <a:rPr lang="en-IN" dirty="0">
                <a:solidFill>
                  <a:schemeClr val="bg1"/>
                </a:solidFill>
              </a:rPr>
              <a:t>It can be used by the external visitors to get better info related to college .</a:t>
            </a:r>
          </a:p>
          <a:p>
            <a:r>
              <a:rPr lang="en-IN" dirty="0">
                <a:solidFill>
                  <a:schemeClr val="bg1"/>
                </a:solidFill>
              </a:rPr>
              <a:t>It could be trained on a data set of FAQs about the college such as information about admissions campus resources and events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7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D7A8-60D8-4486-65E6-42DDD623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FUTURE SCOPE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8E72-FFBF-77B7-9355-9D9CBE78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We can train it more to make it more efficient to answer different questions .</a:t>
            </a:r>
          </a:p>
          <a:p>
            <a:r>
              <a:rPr lang="en-IN" dirty="0">
                <a:solidFill>
                  <a:schemeClr val="bg1"/>
                </a:solidFill>
              </a:rPr>
              <a:t>We can further modify it according to the various needs of the user.</a:t>
            </a:r>
          </a:p>
          <a:p>
            <a:r>
              <a:rPr lang="en-IN" dirty="0">
                <a:solidFill>
                  <a:schemeClr val="bg1"/>
                </a:solidFill>
              </a:rPr>
              <a:t>It can be further modified to answer more complex questions .</a:t>
            </a:r>
          </a:p>
          <a:p>
            <a:r>
              <a:rPr lang="en-IN" dirty="0">
                <a:solidFill>
                  <a:schemeClr val="bg1"/>
                </a:solidFill>
              </a:rPr>
              <a:t>The chatbot can be designed to handle variety of inputs such as text , voice and even images to make it as user friendly as possible.</a:t>
            </a:r>
          </a:p>
          <a:p>
            <a:r>
              <a:rPr lang="en-IN" dirty="0">
                <a:solidFill>
                  <a:schemeClr val="bg1"/>
                </a:solidFill>
              </a:rPr>
              <a:t>It can be integrated with existing college systems such as student information system or the calendar of events to provide up to date and accurate information .</a:t>
            </a:r>
          </a:p>
        </p:txBody>
      </p:sp>
    </p:spTree>
    <p:extLst>
      <p:ext uri="{BB962C8B-B14F-4D97-AF65-F5344CB8AC3E}">
        <p14:creationId xmlns:p14="http://schemas.microsoft.com/office/powerpoint/2010/main" val="320390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EF28B-0E7B-3698-8BB8-52F3D5A19854}"/>
              </a:ext>
            </a:extLst>
          </p:cNvPr>
          <p:cNvSpPr/>
          <p:nvPr/>
        </p:nvSpPr>
        <p:spPr>
          <a:xfrm>
            <a:off x="4202085" y="2967335"/>
            <a:ext cx="3787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63200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197</TotalTime>
  <Words>337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TOPIC : MSRIT HELP </vt:lpstr>
      <vt:lpstr>PowerPoint Presentation</vt:lpstr>
      <vt:lpstr>IDEA AND APPROACH :</vt:lpstr>
      <vt:lpstr>TECH STACK :</vt:lpstr>
      <vt:lpstr>WORKING :</vt:lpstr>
      <vt:lpstr>USE CASES :</vt:lpstr>
      <vt:lpstr>FUTURE SCOPE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Neeraj</cp:lastModifiedBy>
  <cp:revision>2</cp:revision>
  <dcterms:created xsi:type="dcterms:W3CDTF">2021-04-22T06:09:44Z</dcterms:created>
  <dcterms:modified xsi:type="dcterms:W3CDTF">2023-01-28T09:05:13Z</dcterms:modified>
</cp:coreProperties>
</file>