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12/8/14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Aaron Gonzales</a:t>
            </a:r>
          </a:p>
          <a:p>
            <a:r>
              <a:rPr lang="en-US" dirty="0" smtClean="0"/>
              <a:t>Weston Ortiz</a:t>
            </a:r>
          </a:p>
          <a:p>
            <a:r>
              <a:rPr lang="en-US" dirty="0" smtClean="0"/>
              <a:t>Hans Henry Weeks</a:t>
            </a:r>
          </a:p>
          <a:p>
            <a:r>
              <a:rPr lang="en-US" dirty="0" smtClean="0"/>
              <a:t>Paige Stephen Romero</a:t>
            </a:r>
          </a:p>
          <a:p>
            <a:r>
              <a:rPr lang="en-US" dirty="0" smtClean="0"/>
              <a:t>Robert ‘Dan’ Nicholson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LAMEGAME:</a:t>
            </a:r>
            <a:br>
              <a:rPr lang="en-US" dirty="0" smtClean="0"/>
            </a:br>
            <a:r>
              <a:rPr lang="en-US" dirty="0" smtClean="0"/>
              <a:t>Need for </a:t>
            </a:r>
            <a:r>
              <a:rPr lang="en-US" dirty="0" err="1" smtClean="0"/>
              <a:t>speediorite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Original Design:</a:t>
            </a:r>
          </a:p>
          <a:p>
            <a:pPr lvl="1"/>
            <a:r>
              <a:rPr lang="en-US" dirty="0" smtClean="0"/>
              <a:t>Space shooter, lasers, </a:t>
            </a:r>
            <a:r>
              <a:rPr lang="en-US" dirty="0" err="1" smtClean="0"/>
              <a:t>powerups</a:t>
            </a:r>
            <a:r>
              <a:rPr lang="en-US" dirty="0" smtClean="0"/>
              <a:t>, explosions, etc.</a:t>
            </a:r>
          </a:p>
          <a:p>
            <a:r>
              <a:rPr lang="en-US" dirty="0" smtClean="0"/>
              <a:t>Final Design:</a:t>
            </a:r>
          </a:p>
          <a:p>
            <a:pPr lvl="1"/>
            <a:r>
              <a:rPr lang="en-US" dirty="0" smtClean="0"/>
              <a:t>Mario Kart-</a:t>
            </a:r>
            <a:r>
              <a:rPr lang="en-US" dirty="0" err="1" smtClean="0"/>
              <a:t>esque</a:t>
            </a:r>
            <a:r>
              <a:rPr lang="en-US" dirty="0" smtClean="0"/>
              <a:t> Space Shooter</a:t>
            </a:r>
          </a:p>
          <a:p>
            <a:pPr lvl="1"/>
            <a:r>
              <a:rPr lang="en-US" dirty="0" smtClean="0"/>
              <a:t>Players compete to collect </a:t>
            </a:r>
            <a:r>
              <a:rPr lang="en-US" dirty="0" err="1" smtClean="0"/>
              <a:t>SpaceGems</a:t>
            </a:r>
            <a:r>
              <a:rPr lang="en-US" dirty="0" smtClean="0"/>
              <a:t> in a hectic asteroid field surrounding the planet </a:t>
            </a:r>
            <a:r>
              <a:rPr lang="en-US" dirty="0" err="1" smtClean="0"/>
              <a:t>Javac</a:t>
            </a:r>
            <a:r>
              <a:rPr lang="en-US" dirty="0" smtClean="0"/>
              <a:t>, </a:t>
            </a:r>
            <a:r>
              <a:rPr lang="en-US" dirty="0" err="1" smtClean="0"/>
              <a:t>detering</a:t>
            </a:r>
            <a:r>
              <a:rPr lang="en-US" dirty="0" smtClean="0"/>
              <a:t> each other with space lasers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started with…</a:t>
            </a:r>
            <a:endParaRPr lang="en-US" dirty="0"/>
          </a:p>
        </p:txBody>
      </p:sp>
      <p:pic>
        <p:nvPicPr>
          <p:cNvPr id="4" name="Content Placeholder 3" descr="lamegame_early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0" b="-3470"/>
          <a:stretch/>
        </p:blipFill>
        <p:spPr/>
      </p:pic>
    </p:spTree>
    <p:extLst>
      <p:ext uri="{BB962C8B-B14F-4D97-AF65-F5344CB8AC3E}">
        <p14:creationId xmlns:p14="http://schemas.microsoft.com/office/powerpoint/2010/main" val="186551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6" name="Content Placeholder 5" descr="git_feature_workflow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r="5195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345497" y="6406247"/>
            <a:ext cx="665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source: https</a:t>
            </a:r>
            <a:r>
              <a:rPr lang="en-US" sz="1400" dirty="0"/>
              <a:t>://</a:t>
            </a:r>
            <a:r>
              <a:rPr lang="en-US" sz="1400" dirty="0" err="1"/>
              <a:t>www.atlassian.com</a:t>
            </a:r>
            <a:r>
              <a:rPr lang="en-US" sz="1400" dirty="0"/>
              <a:t>/</a:t>
            </a:r>
            <a:r>
              <a:rPr lang="en-US" sz="1400" dirty="0" err="1"/>
              <a:t>git</a:t>
            </a:r>
            <a:r>
              <a:rPr lang="en-US" sz="1400" dirty="0"/>
              <a:t>/tutorials/comparing-workflows/feature-branch-workflow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57830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Hans</a:t>
            </a:r>
          </a:p>
          <a:p>
            <a:pPr lvl="1"/>
            <a:r>
              <a:rPr lang="en-US" dirty="0" smtClean="0"/>
              <a:t>Server/Client model</a:t>
            </a:r>
          </a:p>
          <a:p>
            <a:r>
              <a:rPr lang="en-US" dirty="0" smtClean="0"/>
              <a:t>Paige</a:t>
            </a:r>
          </a:p>
          <a:p>
            <a:pPr lvl="1"/>
            <a:r>
              <a:rPr lang="en-US" dirty="0" smtClean="0"/>
              <a:t>Graphics</a:t>
            </a:r>
          </a:p>
          <a:p>
            <a:r>
              <a:rPr lang="en-US" dirty="0" smtClean="0"/>
              <a:t>Dan</a:t>
            </a:r>
          </a:p>
          <a:p>
            <a:pPr lvl="1"/>
            <a:r>
              <a:rPr lang="en-US" dirty="0" smtClean="0"/>
              <a:t>UX/UI</a:t>
            </a:r>
          </a:p>
          <a:p>
            <a:r>
              <a:rPr lang="en-US" dirty="0" smtClean="0"/>
              <a:t>Weston</a:t>
            </a:r>
          </a:p>
          <a:p>
            <a:pPr lvl="1"/>
            <a:r>
              <a:rPr lang="en-US" dirty="0" smtClean="0"/>
              <a:t>Physics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“Integration”/Project management/Floater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4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considerable effort…</a:t>
            </a:r>
            <a:endParaRPr lang="en-US" dirty="0"/>
          </a:p>
        </p:txBody>
      </p:sp>
      <p:pic>
        <p:nvPicPr>
          <p:cNvPr id="4" name="Content Placeholder 3" descr="speediorite_screen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2" r="-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38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loves it</a:t>
            </a:r>
            <a:endParaRPr lang="en-US" dirty="0"/>
          </a:p>
        </p:txBody>
      </p:sp>
      <p:pic>
        <p:nvPicPr>
          <p:cNvPr id="6" name="Content Placeholder 5" descr="photo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 b="15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701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781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963</TotalTime>
  <Words>120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LAMEGAME: Need for speediorite</vt:lpstr>
      <vt:lpstr>Overview</vt:lpstr>
      <vt:lpstr>We started with…</vt:lpstr>
      <vt:lpstr>Workflow</vt:lpstr>
      <vt:lpstr>Contributions</vt:lpstr>
      <vt:lpstr>After considerable effort…</vt:lpstr>
      <vt:lpstr>Everyone loves it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LAMEGAME: Need for speediorite</dc:title>
  <dc:creator>Aaron Gonzales</dc:creator>
  <cp:lastModifiedBy>Aaron Gonzales</cp:lastModifiedBy>
  <cp:revision>7</cp:revision>
  <dcterms:created xsi:type="dcterms:W3CDTF">2014-12-09T02:18:15Z</dcterms:created>
  <dcterms:modified xsi:type="dcterms:W3CDTF">2014-12-09T18:21:41Z</dcterms:modified>
</cp:coreProperties>
</file>