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p:cViewPr varScale="1">
        <p:scale>
          <a:sx n="163" d="100"/>
          <a:sy n="163" d="100"/>
        </p:scale>
        <p:origin x="222"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49A04-EDAE-94E3-683B-F52F37D66E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DA88064A-229D-B57B-56CC-CB86126872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0E11532C-C6C9-CAA8-91A9-0BA7117F251F}"/>
              </a:ext>
            </a:extLst>
          </p:cNvPr>
          <p:cNvSpPr>
            <a:spLocks noGrp="1"/>
          </p:cNvSpPr>
          <p:nvPr>
            <p:ph type="dt" sz="half" idx="10"/>
          </p:nvPr>
        </p:nvSpPr>
        <p:spPr/>
        <p:txBody>
          <a:bodyPr/>
          <a:lstStyle/>
          <a:p>
            <a:fld id="{4A1BE564-7DD6-423E-B6C6-720F5F462B71}" type="datetimeFigureOut">
              <a:rPr lang="en-SG" smtClean="0"/>
              <a:t>11/8/2022</a:t>
            </a:fld>
            <a:endParaRPr lang="en-SG"/>
          </a:p>
        </p:txBody>
      </p:sp>
      <p:sp>
        <p:nvSpPr>
          <p:cNvPr id="5" name="Footer Placeholder 4">
            <a:extLst>
              <a:ext uri="{FF2B5EF4-FFF2-40B4-BE49-F238E27FC236}">
                <a16:creationId xmlns:a16="http://schemas.microsoft.com/office/drawing/2014/main" id="{D4A50BB4-3BC7-CAD0-4243-DC658887F11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553B275-E5F5-CF1B-9091-3E6EE7A03073}"/>
              </a:ext>
            </a:extLst>
          </p:cNvPr>
          <p:cNvSpPr>
            <a:spLocks noGrp="1"/>
          </p:cNvSpPr>
          <p:nvPr>
            <p:ph type="sldNum" sz="quarter" idx="12"/>
          </p:nvPr>
        </p:nvSpPr>
        <p:spPr/>
        <p:txBody>
          <a:bodyPr/>
          <a:lstStyle/>
          <a:p>
            <a:fld id="{8269FECC-D394-4D68-96B2-B800B92A7CCD}" type="slidenum">
              <a:rPr lang="en-SG" smtClean="0"/>
              <a:t>‹#›</a:t>
            </a:fld>
            <a:endParaRPr lang="en-SG"/>
          </a:p>
        </p:txBody>
      </p:sp>
    </p:spTree>
    <p:extLst>
      <p:ext uri="{BB962C8B-B14F-4D97-AF65-F5344CB8AC3E}">
        <p14:creationId xmlns:p14="http://schemas.microsoft.com/office/powerpoint/2010/main" val="2637137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CCA8C-4866-0FE2-A025-4CA043CB6525}"/>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D1580B1-CA94-3B1E-14EC-745EDEF924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AF45F98-AD9C-BC6C-E965-ED4058923F72}"/>
              </a:ext>
            </a:extLst>
          </p:cNvPr>
          <p:cNvSpPr>
            <a:spLocks noGrp="1"/>
          </p:cNvSpPr>
          <p:nvPr>
            <p:ph type="dt" sz="half" idx="10"/>
          </p:nvPr>
        </p:nvSpPr>
        <p:spPr/>
        <p:txBody>
          <a:bodyPr/>
          <a:lstStyle/>
          <a:p>
            <a:fld id="{4A1BE564-7DD6-423E-B6C6-720F5F462B71}" type="datetimeFigureOut">
              <a:rPr lang="en-SG" smtClean="0"/>
              <a:t>11/8/2022</a:t>
            </a:fld>
            <a:endParaRPr lang="en-SG"/>
          </a:p>
        </p:txBody>
      </p:sp>
      <p:sp>
        <p:nvSpPr>
          <p:cNvPr id="5" name="Footer Placeholder 4">
            <a:extLst>
              <a:ext uri="{FF2B5EF4-FFF2-40B4-BE49-F238E27FC236}">
                <a16:creationId xmlns:a16="http://schemas.microsoft.com/office/drawing/2014/main" id="{838B832B-29BF-22E7-8B88-C28A935AB93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B0AD786-FDA3-ED39-C8A7-B5FC8ED812DD}"/>
              </a:ext>
            </a:extLst>
          </p:cNvPr>
          <p:cNvSpPr>
            <a:spLocks noGrp="1"/>
          </p:cNvSpPr>
          <p:nvPr>
            <p:ph type="sldNum" sz="quarter" idx="12"/>
          </p:nvPr>
        </p:nvSpPr>
        <p:spPr/>
        <p:txBody>
          <a:bodyPr/>
          <a:lstStyle/>
          <a:p>
            <a:fld id="{8269FECC-D394-4D68-96B2-B800B92A7CCD}" type="slidenum">
              <a:rPr lang="en-SG" smtClean="0"/>
              <a:t>‹#›</a:t>
            </a:fld>
            <a:endParaRPr lang="en-SG"/>
          </a:p>
        </p:txBody>
      </p:sp>
    </p:spTree>
    <p:extLst>
      <p:ext uri="{BB962C8B-B14F-4D97-AF65-F5344CB8AC3E}">
        <p14:creationId xmlns:p14="http://schemas.microsoft.com/office/powerpoint/2010/main" val="1284202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927005-87AC-7562-5907-5879CB4BEB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928D7BCD-F608-BC57-81B2-F0E71F2FF4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FD927DB-8B64-CC49-0BB7-CF0FC5562C80}"/>
              </a:ext>
            </a:extLst>
          </p:cNvPr>
          <p:cNvSpPr>
            <a:spLocks noGrp="1"/>
          </p:cNvSpPr>
          <p:nvPr>
            <p:ph type="dt" sz="half" idx="10"/>
          </p:nvPr>
        </p:nvSpPr>
        <p:spPr/>
        <p:txBody>
          <a:bodyPr/>
          <a:lstStyle/>
          <a:p>
            <a:fld id="{4A1BE564-7DD6-423E-B6C6-720F5F462B71}" type="datetimeFigureOut">
              <a:rPr lang="en-SG" smtClean="0"/>
              <a:t>11/8/2022</a:t>
            </a:fld>
            <a:endParaRPr lang="en-SG"/>
          </a:p>
        </p:txBody>
      </p:sp>
      <p:sp>
        <p:nvSpPr>
          <p:cNvPr id="5" name="Footer Placeholder 4">
            <a:extLst>
              <a:ext uri="{FF2B5EF4-FFF2-40B4-BE49-F238E27FC236}">
                <a16:creationId xmlns:a16="http://schemas.microsoft.com/office/drawing/2014/main" id="{0B85D109-3848-3FF4-6A23-20695666CCE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F176F3F-13E0-93C6-8AD5-1A41009A7D35}"/>
              </a:ext>
            </a:extLst>
          </p:cNvPr>
          <p:cNvSpPr>
            <a:spLocks noGrp="1"/>
          </p:cNvSpPr>
          <p:nvPr>
            <p:ph type="sldNum" sz="quarter" idx="12"/>
          </p:nvPr>
        </p:nvSpPr>
        <p:spPr/>
        <p:txBody>
          <a:bodyPr/>
          <a:lstStyle/>
          <a:p>
            <a:fld id="{8269FECC-D394-4D68-96B2-B800B92A7CCD}" type="slidenum">
              <a:rPr lang="en-SG" smtClean="0"/>
              <a:t>‹#›</a:t>
            </a:fld>
            <a:endParaRPr lang="en-SG"/>
          </a:p>
        </p:txBody>
      </p:sp>
    </p:spTree>
    <p:extLst>
      <p:ext uri="{BB962C8B-B14F-4D97-AF65-F5344CB8AC3E}">
        <p14:creationId xmlns:p14="http://schemas.microsoft.com/office/powerpoint/2010/main" val="155374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196BA-46E2-B6BC-FA5B-4B5CE38913CF}"/>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E149F45-ACEF-2D75-3FBC-DADCFC1B0A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76CEECE-5FB1-B2B4-E723-82E50D86FBD5}"/>
              </a:ext>
            </a:extLst>
          </p:cNvPr>
          <p:cNvSpPr>
            <a:spLocks noGrp="1"/>
          </p:cNvSpPr>
          <p:nvPr>
            <p:ph type="dt" sz="half" idx="10"/>
          </p:nvPr>
        </p:nvSpPr>
        <p:spPr/>
        <p:txBody>
          <a:bodyPr/>
          <a:lstStyle/>
          <a:p>
            <a:fld id="{4A1BE564-7DD6-423E-B6C6-720F5F462B71}" type="datetimeFigureOut">
              <a:rPr lang="en-SG" smtClean="0"/>
              <a:t>11/8/2022</a:t>
            </a:fld>
            <a:endParaRPr lang="en-SG"/>
          </a:p>
        </p:txBody>
      </p:sp>
      <p:sp>
        <p:nvSpPr>
          <p:cNvPr id="5" name="Footer Placeholder 4">
            <a:extLst>
              <a:ext uri="{FF2B5EF4-FFF2-40B4-BE49-F238E27FC236}">
                <a16:creationId xmlns:a16="http://schemas.microsoft.com/office/drawing/2014/main" id="{29E9A8E8-8E79-A768-A2D5-E7E7E892E3A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0744AC5-1E3E-7C27-89A5-5164A5285AE8}"/>
              </a:ext>
            </a:extLst>
          </p:cNvPr>
          <p:cNvSpPr>
            <a:spLocks noGrp="1"/>
          </p:cNvSpPr>
          <p:nvPr>
            <p:ph type="sldNum" sz="quarter" idx="12"/>
          </p:nvPr>
        </p:nvSpPr>
        <p:spPr/>
        <p:txBody>
          <a:bodyPr/>
          <a:lstStyle/>
          <a:p>
            <a:fld id="{8269FECC-D394-4D68-96B2-B800B92A7CCD}" type="slidenum">
              <a:rPr lang="en-SG" smtClean="0"/>
              <a:t>‹#›</a:t>
            </a:fld>
            <a:endParaRPr lang="en-SG"/>
          </a:p>
        </p:txBody>
      </p:sp>
    </p:spTree>
    <p:extLst>
      <p:ext uri="{BB962C8B-B14F-4D97-AF65-F5344CB8AC3E}">
        <p14:creationId xmlns:p14="http://schemas.microsoft.com/office/powerpoint/2010/main" val="1164691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9A465-29D6-73D5-F873-1CDBA4664B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84600954-5C83-BE05-B888-F801CCCC55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508463-B79B-0C7D-29EC-858CB80C772B}"/>
              </a:ext>
            </a:extLst>
          </p:cNvPr>
          <p:cNvSpPr>
            <a:spLocks noGrp="1"/>
          </p:cNvSpPr>
          <p:nvPr>
            <p:ph type="dt" sz="half" idx="10"/>
          </p:nvPr>
        </p:nvSpPr>
        <p:spPr/>
        <p:txBody>
          <a:bodyPr/>
          <a:lstStyle/>
          <a:p>
            <a:fld id="{4A1BE564-7DD6-423E-B6C6-720F5F462B71}" type="datetimeFigureOut">
              <a:rPr lang="en-SG" smtClean="0"/>
              <a:t>11/8/2022</a:t>
            </a:fld>
            <a:endParaRPr lang="en-SG"/>
          </a:p>
        </p:txBody>
      </p:sp>
      <p:sp>
        <p:nvSpPr>
          <p:cNvPr id="5" name="Footer Placeholder 4">
            <a:extLst>
              <a:ext uri="{FF2B5EF4-FFF2-40B4-BE49-F238E27FC236}">
                <a16:creationId xmlns:a16="http://schemas.microsoft.com/office/drawing/2014/main" id="{E232A562-60E9-0395-DCDD-D38B2A77419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3B69D12-81BB-EE74-20B1-ECAA9518EC3B}"/>
              </a:ext>
            </a:extLst>
          </p:cNvPr>
          <p:cNvSpPr>
            <a:spLocks noGrp="1"/>
          </p:cNvSpPr>
          <p:nvPr>
            <p:ph type="sldNum" sz="quarter" idx="12"/>
          </p:nvPr>
        </p:nvSpPr>
        <p:spPr/>
        <p:txBody>
          <a:bodyPr/>
          <a:lstStyle/>
          <a:p>
            <a:fld id="{8269FECC-D394-4D68-96B2-B800B92A7CCD}" type="slidenum">
              <a:rPr lang="en-SG" smtClean="0"/>
              <a:t>‹#›</a:t>
            </a:fld>
            <a:endParaRPr lang="en-SG"/>
          </a:p>
        </p:txBody>
      </p:sp>
    </p:spTree>
    <p:extLst>
      <p:ext uri="{BB962C8B-B14F-4D97-AF65-F5344CB8AC3E}">
        <p14:creationId xmlns:p14="http://schemas.microsoft.com/office/powerpoint/2010/main" val="404129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00DBE-4C38-BE70-49CB-9369EFC6B641}"/>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5D602C5-6BD0-090E-79EE-24D54853C1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8F4FD7A6-B1DB-63EC-37F1-8E17A5BCBA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96C918E4-1172-CA4D-E04A-1234FDF827D4}"/>
              </a:ext>
            </a:extLst>
          </p:cNvPr>
          <p:cNvSpPr>
            <a:spLocks noGrp="1"/>
          </p:cNvSpPr>
          <p:nvPr>
            <p:ph type="dt" sz="half" idx="10"/>
          </p:nvPr>
        </p:nvSpPr>
        <p:spPr/>
        <p:txBody>
          <a:bodyPr/>
          <a:lstStyle/>
          <a:p>
            <a:fld id="{4A1BE564-7DD6-423E-B6C6-720F5F462B71}" type="datetimeFigureOut">
              <a:rPr lang="en-SG" smtClean="0"/>
              <a:t>11/8/2022</a:t>
            </a:fld>
            <a:endParaRPr lang="en-SG"/>
          </a:p>
        </p:txBody>
      </p:sp>
      <p:sp>
        <p:nvSpPr>
          <p:cNvPr id="6" name="Footer Placeholder 5">
            <a:extLst>
              <a:ext uri="{FF2B5EF4-FFF2-40B4-BE49-F238E27FC236}">
                <a16:creationId xmlns:a16="http://schemas.microsoft.com/office/drawing/2014/main" id="{D1DA02E8-CFBD-9759-97F3-AC8605871FE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E045BA8-9E41-D731-9044-0D51B5FC805E}"/>
              </a:ext>
            </a:extLst>
          </p:cNvPr>
          <p:cNvSpPr>
            <a:spLocks noGrp="1"/>
          </p:cNvSpPr>
          <p:nvPr>
            <p:ph type="sldNum" sz="quarter" idx="12"/>
          </p:nvPr>
        </p:nvSpPr>
        <p:spPr/>
        <p:txBody>
          <a:bodyPr/>
          <a:lstStyle/>
          <a:p>
            <a:fld id="{8269FECC-D394-4D68-96B2-B800B92A7CCD}" type="slidenum">
              <a:rPr lang="en-SG" smtClean="0"/>
              <a:t>‹#›</a:t>
            </a:fld>
            <a:endParaRPr lang="en-SG"/>
          </a:p>
        </p:txBody>
      </p:sp>
    </p:spTree>
    <p:extLst>
      <p:ext uri="{BB962C8B-B14F-4D97-AF65-F5344CB8AC3E}">
        <p14:creationId xmlns:p14="http://schemas.microsoft.com/office/powerpoint/2010/main" val="2127407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7D4A2-13CA-2EC8-8F05-5EDD346F6786}"/>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459486D-AD52-543C-4676-7A611A9505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A5D5E8-69A8-AF6D-D56F-EEDA94EF53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712402DB-64FB-A460-8E2B-BC5D99A60C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E2A1BD-38C1-9993-6A06-941ED0FEC6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A18FBC00-0A25-2B8B-358F-3A03C17EDCE0}"/>
              </a:ext>
            </a:extLst>
          </p:cNvPr>
          <p:cNvSpPr>
            <a:spLocks noGrp="1"/>
          </p:cNvSpPr>
          <p:nvPr>
            <p:ph type="dt" sz="half" idx="10"/>
          </p:nvPr>
        </p:nvSpPr>
        <p:spPr/>
        <p:txBody>
          <a:bodyPr/>
          <a:lstStyle/>
          <a:p>
            <a:fld id="{4A1BE564-7DD6-423E-B6C6-720F5F462B71}" type="datetimeFigureOut">
              <a:rPr lang="en-SG" smtClean="0"/>
              <a:t>11/8/2022</a:t>
            </a:fld>
            <a:endParaRPr lang="en-SG"/>
          </a:p>
        </p:txBody>
      </p:sp>
      <p:sp>
        <p:nvSpPr>
          <p:cNvPr id="8" name="Footer Placeholder 7">
            <a:extLst>
              <a:ext uri="{FF2B5EF4-FFF2-40B4-BE49-F238E27FC236}">
                <a16:creationId xmlns:a16="http://schemas.microsoft.com/office/drawing/2014/main" id="{D639EBD4-E8F8-452E-2255-44F387609D25}"/>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A9AEC698-291F-6EA6-653E-4F0C0F11301A}"/>
              </a:ext>
            </a:extLst>
          </p:cNvPr>
          <p:cNvSpPr>
            <a:spLocks noGrp="1"/>
          </p:cNvSpPr>
          <p:nvPr>
            <p:ph type="sldNum" sz="quarter" idx="12"/>
          </p:nvPr>
        </p:nvSpPr>
        <p:spPr/>
        <p:txBody>
          <a:bodyPr/>
          <a:lstStyle/>
          <a:p>
            <a:fld id="{8269FECC-D394-4D68-96B2-B800B92A7CCD}" type="slidenum">
              <a:rPr lang="en-SG" smtClean="0"/>
              <a:t>‹#›</a:t>
            </a:fld>
            <a:endParaRPr lang="en-SG"/>
          </a:p>
        </p:txBody>
      </p:sp>
    </p:spTree>
    <p:extLst>
      <p:ext uri="{BB962C8B-B14F-4D97-AF65-F5344CB8AC3E}">
        <p14:creationId xmlns:p14="http://schemas.microsoft.com/office/powerpoint/2010/main" val="2267356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446A-15C4-090F-C61D-045E07A4EBCE}"/>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7C352E54-5041-DD21-C45D-A31F5C9B42F8}"/>
              </a:ext>
            </a:extLst>
          </p:cNvPr>
          <p:cNvSpPr>
            <a:spLocks noGrp="1"/>
          </p:cNvSpPr>
          <p:nvPr>
            <p:ph type="dt" sz="half" idx="10"/>
          </p:nvPr>
        </p:nvSpPr>
        <p:spPr/>
        <p:txBody>
          <a:bodyPr/>
          <a:lstStyle/>
          <a:p>
            <a:fld id="{4A1BE564-7DD6-423E-B6C6-720F5F462B71}" type="datetimeFigureOut">
              <a:rPr lang="en-SG" smtClean="0"/>
              <a:t>11/8/2022</a:t>
            </a:fld>
            <a:endParaRPr lang="en-SG"/>
          </a:p>
        </p:txBody>
      </p:sp>
      <p:sp>
        <p:nvSpPr>
          <p:cNvPr id="4" name="Footer Placeholder 3">
            <a:extLst>
              <a:ext uri="{FF2B5EF4-FFF2-40B4-BE49-F238E27FC236}">
                <a16:creationId xmlns:a16="http://schemas.microsoft.com/office/drawing/2014/main" id="{04F1EA2D-D2CB-34F7-A285-125CB2C6D21E}"/>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37F9D452-939E-FC57-82B3-F97C721F701E}"/>
              </a:ext>
            </a:extLst>
          </p:cNvPr>
          <p:cNvSpPr>
            <a:spLocks noGrp="1"/>
          </p:cNvSpPr>
          <p:nvPr>
            <p:ph type="sldNum" sz="quarter" idx="12"/>
          </p:nvPr>
        </p:nvSpPr>
        <p:spPr/>
        <p:txBody>
          <a:bodyPr/>
          <a:lstStyle/>
          <a:p>
            <a:fld id="{8269FECC-D394-4D68-96B2-B800B92A7CCD}" type="slidenum">
              <a:rPr lang="en-SG" smtClean="0"/>
              <a:t>‹#›</a:t>
            </a:fld>
            <a:endParaRPr lang="en-SG"/>
          </a:p>
        </p:txBody>
      </p:sp>
    </p:spTree>
    <p:extLst>
      <p:ext uri="{BB962C8B-B14F-4D97-AF65-F5344CB8AC3E}">
        <p14:creationId xmlns:p14="http://schemas.microsoft.com/office/powerpoint/2010/main" val="3879550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68369C-88F3-CAEC-CCCE-C988C09AB0CD}"/>
              </a:ext>
            </a:extLst>
          </p:cNvPr>
          <p:cNvSpPr>
            <a:spLocks noGrp="1"/>
          </p:cNvSpPr>
          <p:nvPr>
            <p:ph type="dt" sz="half" idx="10"/>
          </p:nvPr>
        </p:nvSpPr>
        <p:spPr/>
        <p:txBody>
          <a:bodyPr/>
          <a:lstStyle/>
          <a:p>
            <a:fld id="{4A1BE564-7DD6-423E-B6C6-720F5F462B71}" type="datetimeFigureOut">
              <a:rPr lang="en-SG" smtClean="0"/>
              <a:t>11/8/2022</a:t>
            </a:fld>
            <a:endParaRPr lang="en-SG"/>
          </a:p>
        </p:txBody>
      </p:sp>
      <p:sp>
        <p:nvSpPr>
          <p:cNvPr id="3" name="Footer Placeholder 2">
            <a:extLst>
              <a:ext uri="{FF2B5EF4-FFF2-40B4-BE49-F238E27FC236}">
                <a16:creationId xmlns:a16="http://schemas.microsoft.com/office/drawing/2014/main" id="{443BFAF5-D866-2CE9-D842-56539BB257AD}"/>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A58F5F38-4C73-8E20-A20A-4E1DF0BD187A}"/>
              </a:ext>
            </a:extLst>
          </p:cNvPr>
          <p:cNvSpPr>
            <a:spLocks noGrp="1"/>
          </p:cNvSpPr>
          <p:nvPr>
            <p:ph type="sldNum" sz="quarter" idx="12"/>
          </p:nvPr>
        </p:nvSpPr>
        <p:spPr/>
        <p:txBody>
          <a:bodyPr/>
          <a:lstStyle/>
          <a:p>
            <a:fld id="{8269FECC-D394-4D68-96B2-B800B92A7CCD}" type="slidenum">
              <a:rPr lang="en-SG" smtClean="0"/>
              <a:t>‹#›</a:t>
            </a:fld>
            <a:endParaRPr lang="en-SG"/>
          </a:p>
        </p:txBody>
      </p:sp>
    </p:spTree>
    <p:extLst>
      <p:ext uri="{BB962C8B-B14F-4D97-AF65-F5344CB8AC3E}">
        <p14:creationId xmlns:p14="http://schemas.microsoft.com/office/powerpoint/2010/main" val="3389998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6505C-318C-090C-D4C7-56FFA6A396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8FDBBE58-346A-FE20-E367-A1FE70964E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E766369A-B70D-9074-E85A-8D9FD93C32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D226E4-1312-E12F-7806-821B2BCAB150}"/>
              </a:ext>
            </a:extLst>
          </p:cNvPr>
          <p:cNvSpPr>
            <a:spLocks noGrp="1"/>
          </p:cNvSpPr>
          <p:nvPr>
            <p:ph type="dt" sz="half" idx="10"/>
          </p:nvPr>
        </p:nvSpPr>
        <p:spPr/>
        <p:txBody>
          <a:bodyPr/>
          <a:lstStyle/>
          <a:p>
            <a:fld id="{4A1BE564-7DD6-423E-B6C6-720F5F462B71}" type="datetimeFigureOut">
              <a:rPr lang="en-SG" smtClean="0"/>
              <a:t>11/8/2022</a:t>
            </a:fld>
            <a:endParaRPr lang="en-SG"/>
          </a:p>
        </p:txBody>
      </p:sp>
      <p:sp>
        <p:nvSpPr>
          <p:cNvPr id="6" name="Footer Placeholder 5">
            <a:extLst>
              <a:ext uri="{FF2B5EF4-FFF2-40B4-BE49-F238E27FC236}">
                <a16:creationId xmlns:a16="http://schemas.microsoft.com/office/drawing/2014/main" id="{5C964219-A6AA-3E29-B65E-6BABDCD55C8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6B32774-A788-8DA7-DBEF-7937389CA324}"/>
              </a:ext>
            </a:extLst>
          </p:cNvPr>
          <p:cNvSpPr>
            <a:spLocks noGrp="1"/>
          </p:cNvSpPr>
          <p:nvPr>
            <p:ph type="sldNum" sz="quarter" idx="12"/>
          </p:nvPr>
        </p:nvSpPr>
        <p:spPr/>
        <p:txBody>
          <a:bodyPr/>
          <a:lstStyle/>
          <a:p>
            <a:fld id="{8269FECC-D394-4D68-96B2-B800B92A7CCD}" type="slidenum">
              <a:rPr lang="en-SG" smtClean="0"/>
              <a:t>‹#›</a:t>
            </a:fld>
            <a:endParaRPr lang="en-SG"/>
          </a:p>
        </p:txBody>
      </p:sp>
    </p:spTree>
    <p:extLst>
      <p:ext uri="{BB962C8B-B14F-4D97-AF65-F5344CB8AC3E}">
        <p14:creationId xmlns:p14="http://schemas.microsoft.com/office/powerpoint/2010/main" val="3072788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C258E-A70A-6353-01A0-74EADA3399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EF866293-9BCF-B150-EA81-F68A2DCC2B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D0B3FF81-17C4-5C45-ED59-93BAD29AED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B5750F-0D2B-EE6B-BBF9-D8F4B92CBBE9}"/>
              </a:ext>
            </a:extLst>
          </p:cNvPr>
          <p:cNvSpPr>
            <a:spLocks noGrp="1"/>
          </p:cNvSpPr>
          <p:nvPr>
            <p:ph type="dt" sz="half" idx="10"/>
          </p:nvPr>
        </p:nvSpPr>
        <p:spPr/>
        <p:txBody>
          <a:bodyPr/>
          <a:lstStyle/>
          <a:p>
            <a:fld id="{4A1BE564-7DD6-423E-B6C6-720F5F462B71}" type="datetimeFigureOut">
              <a:rPr lang="en-SG" smtClean="0"/>
              <a:t>11/8/2022</a:t>
            </a:fld>
            <a:endParaRPr lang="en-SG"/>
          </a:p>
        </p:txBody>
      </p:sp>
      <p:sp>
        <p:nvSpPr>
          <p:cNvPr id="6" name="Footer Placeholder 5">
            <a:extLst>
              <a:ext uri="{FF2B5EF4-FFF2-40B4-BE49-F238E27FC236}">
                <a16:creationId xmlns:a16="http://schemas.microsoft.com/office/drawing/2014/main" id="{5B8C7152-0DEB-541D-0EFB-6529CF4A156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25DC77A-F680-E7DD-E60E-64C531D1DFC9}"/>
              </a:ext>
            </a:extLst>
          </p:cNvPr>
          <p:cNvSpPr>
            <a:spLocks noGrp="1"/>
          </p:cNvSpPr>
          <p:nvPr>
            <p:ph type="sldNum" sz="quarter" idx="12"/>
          </p:nvPr>
        </p:nvSpPr>
        <p:spPr/>
        <p:txBody>
          <a:bodyPr/>
          <a:lstStyle/>
          <a:p>
            <a:fld id="{8269FECC-D394-4D68-96B2-B800B92A7CCD}" type="slidenum">
              <a:rPr lang="en-SG" smtClean="0"/>
              <a:t>‹#›</a:t>
            </a:fld>
            <a:endParaRPr lang="en-SG"/>
          </a:p>
        </p:txBody>
      </p:sp>
    </p:spTree>
    <p:extLst>
      <p:ext uri="{BB962C8B-B14F-4D97-AF65-F5344CB8AC3E}">
        <p14:creationId xmlns:p14="http://schemas.microsoft.com/office/powerpoint/2010/main" val="2515793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74AD5B-8870-FACA-87A5-1584AECF72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AEDC47E-9FAD-D0DE-0832-D46D57E20D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8F63CBC-4734-A1AA-B25C-4371972821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1BE564-7DD6-423E-B6C6-720F5F462B71}" type="datetimeFigureOut">
              <a:rPr lang="en-SG" smtClean="0"/>
              <a:t>11/8/2022</a:t>
            </a:fld>
            <a:endParaRPr lang="en-SG"/>
          </a:p>
        </p:txBody>
      </p:sp>
      <p:sp>
        <p:nvSpPr>
          <p:cNvPr id="5" name="Footer Placeholder 4">
            <a:extLst>
              <a:ext uri="{FF2B5EF4-FFF2-40B4-BE49-F238E27FC236}">
                <a16:creationId xmlns:a16="http://schemas.microsoft.com/office/drawing/2014/main" id="{7971F0DE-2571-0BB8-9A4B-675DCD7C7C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B402133D-AE8A-BAE6-5A86-0EE949A1EC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69FECC-D394-4D68-96B2-B800B92A7CCD}" type="slidenum">
              <a:rPr lang="en-SG" smtClean="0"/>
              <a:t>‹#›</a:t>
            </a:fld>
            <a:endParaRPr lang="en-SG"/>
          </a:p>
        </p:txBody>
      </p:sp>
    </p:spTree>
    <p:extLst>
      <p:ext uri="{BB962C8B-B14F-4D97-AF65-F5344CB8AC3E}">
        <p14:creationId xmlns:p14="http://schemas.microsoft.com/office/powerpoint/2010/main" val="4224209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CCA1-84B6-7501-0DE4-852CEC45AEBB}"/>
              </a:ext>
            </a:extLst>
          </p:cNvPr>
          <p:cNvSpPr>
            <a:spLocks noGrp="1"/>
          </p:cNvSpPr>
          <p:nvPr>
            <p:ph type="ctrTitle"/>
          </p:nvPr>
        </p:nvSpPr>
        <p:spPr/>
        <p:txBody>
          <a:bodyPr/>
          <a:lstStyle/>
          <a:p>
            <a:r>
              <a:rPr lang="en-SG" dirty="0"/>
              <a:t>Solar irradiation prediction</a:t>
            </a:r>
          </a:p>
        </p:txBody>
      </p:sp>
      <p:sp>
        <p:nvSpPr>
          <p:cNvPr id="3" name="Subtitle 2">
            <a:extLst>
              <a:ext uri="{FF2B5EF4-FFF2-40B4-BE49-F238E27FC236}">
                <a16:creationId xmlns:a16="http://schemas.microsoft.com/office/drawing/2014/main" id="{5E36C1F2-4BB7-EFBA-44BF-6E7652F06CE9}"/>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1152757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93864-851E-ED3B-6823-8F0B38B63789}"/>
              </a:ext>
            </a:extLst>
          </p:cNvPr>
          <p:cNvSpPr>
            <a:spLocks noGrp="1"/>
          </p:cNvSpPr>
          <p:nvPr>
            <p:ph type="title"/>
          </p:nvPr>
        </p:nvSpPr>
        <p:spPr/>
        <p:txBody>
          <a:bodyPr/>
          <a:lstStyle/>
          <a:p>
            <a:r>
              <a:rPr lang="en-SG" dirty="0"/>
              <a:t>Background</a:t>
            </a:r>
          </a:p>
        </p:txBody>
      </p:sp>
      <p:sp>
        <p:nvSpPr>
          <p:cNvPr id="3" name="Content Placeholder 2">
            <a:extLst>
              <a:ext uri="{FF2B5EF4-FFF2-40B4-BE49-F238E27FC236}">
                <a16:creationId xmlns:a16="http://schemas.microsoft.com/office/drawing/2014/main" id="{7EF4B428-E268-504F-9B0C-2204CDF5C849}"/>
              </a:ext>
            </a:extLst>
          </p:cNvPr>
          <p:cNvSpPr>
            <a:spLocks noGrp="1"/>
          </p:cNvSpPr>
          <p:nvPr>
            <p:ph idx="1"/>
          </p:nvPr>
        </p:nvSpPr>
        <p:spPr>
          <a:xfrm>
            <a:off x="838200" y="1825625"/>
            <a:ext cx="6940062" cy="4351338"/>
          </a:xfrm>
        </p:spPr>
        <p:txBody>
          <a:bodyPr>
            <a:normAutofit fontScale="92500" lnSpcReduction="10000"/>
          </a:bodyPr>
          <a:lstStyle/>
          <a:p>
            <a:r>
              <a:rPr lang="en-US" sz="1800" dirty="0"/>
              <a:t>Prediction of solar irradiance is essential for minimizing energy costs and providing high power quality in electrical power grids with distributed solar photovoltaic generations. However, for residential and small commercial users deploying on-site photovoltaic generations, the historical irradiance data can not be obtained directly because of expensive solar irradiance meters. Thanks to increasingly improved weather forecasting service provided by local meteorological organizations, weather forecasting data such as temperature, dew point, humidity, visibility, wind speed and descriptive weather summary, are becoming readily available through the Internet, while the irradiance forecasting data are often unavailable.</a:t>
            </a:r>
          </a:p>
          <a:p>
            <a:r>
              <a:rPr lang="en-US" sz="1800" dirty="0"/>
              <a:t>According to the proposed regulations, wind and solar power generators will not have to pay penalties for up to 10% deviation in scheduling power. For deviation beyond 10%, they will have to pay charges at 10% of the normal rate.</a:t>
            </a:r>
          </a:p>
          <a:p>
            <a:r>
              <a:rPr lang="en-US" sz="1800" dirty="0"/>
              <a:t>There is a need to predict solar power generation as passing clouds would cause power plants to quickly ramp up / ramp down to match the electrical demand.</a:t>
            </a:r>
            <a:br>
              <a:rPr lang="en-US" sz="1800" dirty="0"/>
            </a:br>
            <a:endParaRPr lang="en-SG" sz="1800" dirty="0"/>
          </a:p>
        </p:txBody>
      </p:sp>
      <p:pic>
        <p:nvPicPr>
          <p:cNvPr id="1028" name="Picture 4" descr="The Solar Duck Curve - Sunhive">
            <a:extLst>
              <a:ext uri="{FF2B5EF4-FFF2-40B4-BE49-F238E27FC236}">
                <a16:creationId xmlns:a16="http://schemas.microsoft.com/office/drawing/2014/main" id="{D1C86BA1-3D35-97B2-F74F-D349FC45DA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0348" y="1938094"/>
            <a:ext cx="3692307" cy="2617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948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ADA99-301D-B38D-6E16-3569F3F69E77}"/>
              </a:ext>
            </a:extLst>
          </p:cNvPr>
          <p:cNvSpPr>
            <a:spLocks noGrp="1"/>
          </p:cNvSpPr>
          <p:nvPr>
            <p:ph type="title"/>
          </p:nvPr>
        </p:nvSpPr>
        <p:spPr/>
        <p:txBody>
          <a:bodyPr/>
          <a:lstStyle/>
          <a:p>
            <a:r>
              <a:rPr lang="en-SG" dirty="0"/>
              <a:t>Show data from where</a:t>
            </a:r>
          </a:p>
        </p:txBody>
      </p:sp>
      <p:sp>
        <p:nvSpPr>
          <p:cNvPr id="3" name="Content Placeholder 2">
            <a:extLst>
              <a:ext uri="{FF2B5EF4-FFF2-40B4-BE49-F238E27FC236}">
                <a16:creationId xmlns:a16="http://schemas.microsoft.com/office/drawing/2014/main" id="{75E391B2-4F8C-61E7-44E2-DC13215A9140}"/>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1191788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402C4-60D6-2532-53EF-80C69EB754BF}"/>
              </a:ext>
            </a:extLst>
          </p:cNvPr>
          <p:cNvSpPr>
            <a:spLocks noGrp="1"/>
          </p:cNvSpPr>
          <p:nvPr>
            <p:ph type="title"/>
          </p:nvPr>
        </p:nvSpPr>
        <p:spPr/>
        <p:txBody>
          <a:bodyPr/>
          <a:lstStyle/>
          <a:p>
            <a:r>
              <a:rPr lang="en-SG" dirty="0"/>
              <a:t>Plot some graphs and prediction curve</a:t>
            </a:r>
          </a:p>
        </p:txBody>
      </p:sp>
      <p:sp>
        <p:nvSpPr>
          <p:cNvPr id="3" name="Content Placeholder 2">
            <a:extLst>
              <a:ext uri="{FF2B5EF4-FFF2-40B4-BE49-F238E27FC236}">
                <a16:creationId xmlns:a16="http://schemas.microsoft.com/office/drawing/2014/main" id="{806D0C3B-6E2D-8AC6-D39A-8347C3F8300D}"/>
              </a:ext>
            </a:extLst>
          </p:cNvPr>
          <p:cNvSpPr>
            <a:spLocks noGrp="1"/>
          </p:cNvSpPr>
          <p:nvPr>
            <p:ph idx="1"/>
          </p:nvPr>
        </p:nvSpPr>
        <p:spPr/>
        <p:txBody>
          <a:bodyPr/>
          <a:lstStyle/>
          <a:p>
            <a:r>
              <a:rPr lang="en-SG" dirty="0"/>
              <a:t>Cloud type</a:t>
            </a:r>
          </a:p>
          <a:p>
            <a:r>
              <a:rPr lang="en-SG"/>
              <a:t>RH</a:t>
            </a:r>
          </a:p>
          <a:p>
            <a:endParaRPr lang="en-SG"/>
          </a:p>
        </p:txBody>
      </p:sp>
    </p:spTree>
    <p:extLst>
      <p:ext uri="{BB962C8B-B14F-4D97-AF65-F5344CB8AC3E}">
        <p14:creationId xmlns:p14="http://schemas.microsoft.com/office/powerpoint/2010/main" val="1039199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FD17B-7066-742B-D5EA-98FA61CF10D1}"/>
              </a:ext>
            </a:extLst>
          </p:cNvPr>
          <p:cNvSpPr>
            <a:spLocks noGrp="1"/>
          </p:cNvSpPr>
          <p:nvPr>
            <p:ph type="title"/>
          </p:nvPr>
        </p:nvSpPr>
        <p:spPr/>
        <p:txBody>
          <a:bodyPr/>
          <a:lstStyle/>
          <a:p>
            <a:r>
              <a:rPr lang="en-SG" dirty="0"/>
              <a:t>End product is what?</a:t>
            </a:r>
          </a:p>
        </p:txBody>
      </p:sp>
      <p:sp>
        <p:nvSpPr>
          <p:cNvPr id="3" name="Content Placeholder 2">
            <a:extLst>
              <a:ext uri="{FF2B5EF4-FFF2-40B4-BE49-F238E27FC236}">
                <a16:creationId xmlns:a16="http://schemas.microsoft.com/office/drawing/2014/main" id="{1241A472-53DF-68FA-FFC0-B93DC55E6049}"/>
              </a:ext>
            </a:extLst>
          </p:cNvPr>
          <p:cNvSpPr>
            <a:spLocks noGrp="1"/>
          </p:cNvSpPr>
          <p:nvPr>
            <p:ph idx="1"/>
          </p:nvPr>
        </p:nvSpPr>
        <p:spPr/>
        <p:txBody>
          <a:bodyPr/>
          <a:lstStyle/>
          <a:p>
            <a:r>
              <a:rPr lang="en-SG" dirty="0"/>
              <a:t>An app that regularly calls current weather API or even weather forecasts and predict the irradiance.</a:t>
            </a:r>
          </a:p>
          <a:p>
            <a:endParaRPr lang="en-SG" dirty="0"/>
          </a:p>
        </p:txBody>
      </p:sp>
    </p:spTree>
    <p:extLst>
      <p:ext uri="{BB962C8B-B14F-4D97-AF65-F5344CB8AC3E}">
        <p14:creationId xmlns:p14="http://schemas.microsoft.com/office/powerpoint/2010/main" val="634957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220</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Solar irradiation prediction</vt:lpstr>
      <vt:lpstr>Background</vt:lpstr>
      <vt:lpstr>Show data from where</vt:lpstr>
      <vt:lpstr>Plot some graphs and prediction curve</vt:lpstr>
      <vt:lpstr>End product is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irradiation prediction</dc:title>
  <dc:creator>Bin 彬</dc:creator>
  <cp:lastModifiedBy>Bin 彬</cp:lastModifiedBy>
  <cp:revision>3</cp:revision>
  <dcterms:created xsi:type="dcterms:W3CDTF">2022-08-05T13:56:15Z</dcterms:created>
  <dcterms:modified xsi:type="dcterms:W3CDTF">2022-08-11T15:11:54Z</dcterms:modified>
</cp:coreProperties>
</file>