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9A04-EDAE-94E3-683B-F52F37D66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8064A-229D-B57B-56CC-CB8612687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532C-C6C9-CAA8-91A9-0BA7117F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E564-7DD6-423E-B6C6-720F5F462B7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50BB4-3BC7-CAD0-4243-DC658887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B275-E5F5-CF1B-9091-3E6EE7A0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713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CA8C-4866-0FE2-A025-4CA043CB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580B1-CA94-3B1E-14EC-745EDEF92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45F98-AD9C-BC6C-E965-ED405892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E564-7DD6-423E-B6C6-720F5F462B7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B832B-29BF-22E7-8B88-C28A935A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AD786-FDA3-ED39-C8A7-B5FC8ED8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420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27005-87AC-7562-5907-5879CB4BE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D7BCD-F608-BC57-81B2-F0E71F2FF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927DB-8B64-CC49-0BB7-CF0FC556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E564-7DD6-423E-B6C6-720F5F462B7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5D109-3848-3FF4-6A23-20695666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76F3F-13E0-93C6-8AD5-1A41009A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7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96BA-46E2-B6BC-FA5B-4B5CE389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9F45-ACEF-2D75-3FBC-DADCFC1B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EECE-5FB1-B2B4-E723-82E50D86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E564-7DD6-423E-B6C6-720F5F462B7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9A8E8-8E79-A768-A2D5-E7E7E892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44AC5-1E3E-7C27-89A5-5164A528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69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A465-29D6-73D5-F873-1CDBA466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00954-5C83-BE05-B888-F801CCCC5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8463-B79B-0C7D-29EC-858CB80C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E564-7DD6-423E-B6C6-720F5F462B7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2A562-60E9-0395-DCDD-D38B2A77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69D12-81BB-EE74-20B1-ECAA9518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2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0DBE-4C38-BE70-49CB-9369EFC6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02C5-6BD0-090E-79EE-24D54853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D7A6-B1DB-63EC-37F1-8E17A5BCB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18E4-1172-CA4D-E04A-1234FDF8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E564-7DD6-423E-B6C6-720F5F462B7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A02E8-CFBD-9759-97F3-AC860587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45BA8-9E41-D731-9044-0D51B5FC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740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D4A2-13CA-2EC8-8F05-5EDD346F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9486D-AD52-543C-4676-7A611A950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5D5E8-69A8-AF6D-D56F-EEDA94EF5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402DB-64FB-A460-8E2B-BC5D99A60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2A1BD-38C1-9993-6A06-941ED0FEC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BC00-0A25-2B8B-358F-3A03C17E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E564-7DD6-423E-B6C6-720F5F462B7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9EBD4-E8F8-452E-2255-44F38760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EC698-291F-6EA6-653E-4F0C0F11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35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446A-15C4-090F-C61D-045E07A4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52E54-5041-DD21-C45D-A31F5C9B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E564-7DD6-423E-B6C6-720F5F462B7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1EA2D-D2CB-34F7-A285-125CB2C6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9D452-939E-FC57-82B3-F97C721F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955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69C-88F3-CAEC-CCCE-C988C09A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E564-7DD6-423E-B6C6-720F5F462B7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BFAF5-D866-2CE9-D842-56539BB2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5F38-4C73-8E20-A20A-4E1DF0BD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99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505C-318C-090C-D4C7-56FFA6A3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BE58-346A-FE20-E367-A1FE7096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6369A-B70D-9074-E85A-8D9FD93C3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226E4-1312-E12F-7806-821B2BCA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E564-7DD6-423E-B6C6-720F5F462B7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64219-A6AA-3E29-B65E-6BABDCD5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32774-A788-8DA7-DBEF-7937389C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278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258E-A70A-6353-01A0-74EADA33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66293-9BCF-B150-EA81-F68A2DCC2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3FF81-17C4-5C45-ED59-93BAD29AE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750F-0D2B-EE6B-BBF9-D8F4B92C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E564-7DD6-423E-B6C6-720F5F462B7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C7152-0DEB-541D-0EFB-6529CF4A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DC77A-F680-E7DD-E60E-64C531D1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579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4AD5B-8870-FACA-87A5-1584AECF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DC47E-9FAD-D0DE-0832-D46D57E20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3CBC-4734-A1AA-B25C-437197282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E564-7DD6-423E-B6C6-720F5F462B7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F0DE-2571-0BB8-9A4B-675DCD7C7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2133D-AE8A-BAE6-5A86-0EE949A1E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9FECC-D394-4D68-96B2-B800B92A7C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420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CCA1-84B6-7501-0DE4-852CEC45A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Solar irradiation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6C1F2-4BB7-EFBA-44BF-6E7652F06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275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3864-851E-ED3B-6823-8F0B38B6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B428-E268-504F-9B0C-2204CDF5C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Use some text from the research papers</a:t>
            </a:r>
          </a:p>
        </p:txBody>
      </p:sp>
    </p:spTree>
    <p:extLst>
      <p:ext uri="{BB962C8B-B14F-4D97-AF65-F5344CB8AC3E}">
        <p14:creationId xmlns:p14="http://schemas.microsoft.com/office/powerpoint/2010/main" val="295294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DA99-301D-B38D-6E16-3569F3F6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Show data from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91B2-4F8C-61E7-44E2-DC13215A9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78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02C4-60D6-2532-53EF-80C69EB7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Plot some graphs and prediction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0C3B-6E2D-8AC6-D39A-8347C3F83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Cloud type</a:t>
            </a:r>
          </a:p>
          <a:p>
            <a:r>
              <a:rPr lang="en-SG"/>
              <a:t>RH</a:t>
            </a: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919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D17B-7066-742B-D5EA-98FA61CF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End product is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1A472-53DF-68FA-FFC0-B93DC55E6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An app that regularly calls current weather API or even weather forecasts and predict the irradiance.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495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46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Solar irradiation prediction</vt:lpstr>
      <vt:lpstr>Background</vt:lpstr>
      <vt:lpstr>Show data from where</vt:lpstr>
      <vt:lpstr>Plot some graphs and prediction curve</vt:lpstr>
      <vt:lpstr>End product is what?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irradiation prediction</dc:title>
  <dc:creator>Bin 彬</dc:creator>
  <cp:lastModifiedBy>Bin 彬</cp:lastModifiedBy>
  <cp:revision>2</cp:revision>
  <dcterms:created xsi:type="dcterms:W3CDTF">2022-08-05T13:56:15Z</dcterms:created>
  <dcterms:modified xsi:type="dcterms:W3CDTF">2022-08-10T15:22:30Z</dcterms:modified>
</cp:coreProperties>
</file>