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hemeroller.jquerymobi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WNM 617</a:t>
            </a:r>
            <a:endParaRPr lang="en-US" dirty="0"/>
          </a:p>
        </p:txBody>
      </p:sp>
      <p:sp>
        <p:nvSpPr>
          <p:cNvPr id="3" name="Subtitle 2"/>
          <p:cNvSpPr>
            <a:spLocks noGrp="1"/>
          </p:cNvSpPr>
          <p:nvPr>
            <p:ph type="subTitle" idx="1"/>
          </p:nvPr>
        </p:nvSpPr>
        <p:spPr/>
        <p:txBody>
          <a:bodyPr/>
          <a:lstStyle/>
          <a:p>
            <a:r>
              <a:rPr lang="en-US" dirty="0" smtClean="0"/>
              <a:t>jQuery Mobile Theming and CSS, jQuery Mobile Icons,  Mobile First Design, Google Maps </a:t>
            </a:r>
            <a:endParaRPr lang="en-US" dirty="0"/>
          </a:p>
        </p:txBody>
      </p:sp>
    </p:spTree>
    <p:extLst>
      <p:ext uri="{BB962C8B-B14F-4D97-AF65-F5344CB8AC3E}">
        <p14:creationId xmlns:p14="http://schemas.microsoft.com/office/powerpoint/2010/main" val="370010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Text Placeholder 2"/>
          <p:cNvSpPr>
            <a:spLocks noGrp="1"/>
          </p:cNvSpPr>
          <p:nvPr>
            <p:ph type="body" idx="1"/>
          </p:nvPr>
        </p:nvSpPr>
        <p:spPr>
          <a:xfrm>
            <a:off x="2618590" y="2183188"/>
            <a:ext cx="5189857" cy="576262"/>
          </a:xfrm>
        </p:spPr>
        <p:txBody>
          <a:bodyPr/>
          <a:lstStyle/>
          <a:p>
            <a:r>
              <a:rPr lang="en-US" dirty="0" smtClean="0"/>
              <a:t>Mobile First</a:t>
            </a:r>
            <a:endParaRPr lang="en-US" dirty="0"/>
          </a:p>
        </p:txBody>
      </p:sp>
      <p:sp>
        <p:nvSpPr>
          <p:cNvPr id="4" name="Content Placeholder 3"/>
          <p:cNvSpPr>
            <a:spLocks noGrp="1"/>
          </p:cNvSpPr>
          <p:nvPr>
            <p:ph sz="half" idx="2"/>
          </p:nvPr>
        </p:nvSpPr>
        <p:spPr>
          <a:xfrm>
            <a:off x="2743281" y="2925705"/>
            <a:ext cx="5189856" cy="3109913"/>
          </a:xfrm>
        </p:spPr>
        <p:txBody>
          <a:bodyPr/>
          <a:lstStyle/>
          <a:p>
            <a:r>
              <a:rPr lang="en-US" dirty="0" smtClean="0"/>
              <a:t>Allows us to ADD functionality, content, images instead of removing it</a:t>
            </a:r>
          </a:p>
          <a:p>
            <a:r>
              <a:rPr lang="en-US" dirty="0" smtClean="0"/>
              <a:t>Reinforces the mobile user experience</a:t>
            </a:r>
          </a:p>
          <a:p>
            <a:r>
              <a:rPr lang="en-US" dirty="0" smtClean="0"/>
              <a:t>Content is King once again</a:t>
            </a:r>
            <a:endParaRPr lang="en-US" dirty="0"/>
          </a:p>
        </p:txBody>
      </p:sp>
    </p:spTree>
    <p:extLst>
      <p:ext uri="{BB962C8B-B14F-4D97-AF65-F5344CB8AC3E}">
        <p14:creationId xmlns:p14="http://schemas.microsoft.com/office/powerpoint/2010/main" val="3502287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Graceful Degradation vs Progressive Enhancement</a:t>
            </a:r>
            <a:endParaRPr lang="en-US" dirty="0"/>
          </a:p>
        </p:txBody>
      </p:sp>
      <p:sp>
        <p:nvSpPr>
          <p:cNvPr id="3" name="Content Placeholder 2"/>
          <p:cNvSpPr>
            <a:spLocks noGrp="1"/>
          </p:cNvSpPr>
          <p:nvPr>
            <p:ph idx="1"/>
          </p:nvPr>
        </p:nvSpPr>
        <p:spPr/>
        <p:txBody>
          <a:bodyPr/>
          <a:lstStyle/>
          <a:p>
            <a:r>
              <a:rPr lang="en-US" dirty="0" smtClean="0"/>
              <a:t>Again some buzz words but still useful</a:t>
            </a:r>
          </a:p>
          <a:p>
            <a:r>
              <a:rPr lang="en-US" dirty="0" smtClean="0"/>
              <a:t>In Graceful </a:t>
            </a:r>
            <a:r>
              <a:rPr lang="en-US" dirty="0"/>
              <a:t>D</a:t>
            </a:r>
            <a:r>
              <a:rPr lang="en-US" dirty="0" smtClean="0"/>
              <a:t>egradation a website gradually scales back and removes functionality and content as it is displayed on smaller devices</a:t>
            </a:r>
          </a:p>
          <a:p>
            <a:r>
              <a:rPr lang="en-US" dirty="0" smtClean="0"/>
              <a:t>With Progressive Enhancement is the opposite of Graceful Degradation.  Designers start at the lowest common denominator and add features and content as the device gets larger</a:t>
            </a:r>
          </a:p>
          <a:p>
            <a:endParaRPr lang="en-US" dirty="0"/>
          </a:p>
        </p:txBody>
      </p:sp>
    </p:spTree>
    <p:extLst>
      <p:ext uri="{BB962C8B-B14F-4D97-AF65-F5344CB8AC3E}">
        <p14:creationId xmlns:p14="http://schemas.microsoft.com/office/powerpoint/2010/main" val="111358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 with jQuery Mobile – Part 1</a:t>
            </a:r>
            <a:endParaRPr lang="en-US" dirty="0"/>
          </a:p>
        </p:txBody>
      </p:sp>
      <p:sp>
        <p:nvSpPr>
          <p:cNvPr id="3" name="Content Placeholder 2"/>
          <p:cNvSpPr>
            <a:spLocks noGrp="1"/>
          </p:cNvSpPr>
          <p:nvPr>
            <p:ph idx="1"/>
          </p:nvPr>
        </p:nvSpPr>
        <p:spPr/>
        <p:txBody>
          <a:bodyPr/>
          <a:lstStyle/>
          <a:p>
            <a:r>
              <a:rPr lang="en-US" dirty="0" smtClean="0"/>
              <a:t>Step 1 – Include the required file links in your </a:t>
            </a:r>
            <a:r>
              <a:rPr lang="en-US" dirty="0" err="1" smtClean="0"/>
              <a:t>css</a:t>
            </a:r>
            <a:endParaRPr lang="en-US" dirty="0" smtClean="0"/>
          </a:p>
          <a:p>
            <a:r>
              <a:rPr lang="en-US" dirty="0" smtClean="0"/>
              <a:t>Step 2 – Create a div where the map will be inserted and displayed</a:t>
            </a:r>
          </a:p>
          <a:p>
            <a:r>
              <a:rPr lang="en-US" dirty="0" smtClean="0"/>
              <a:t>Step 3 – Create the JavaScript that will</a:t>
            </a:r>
          </a:p>
          <a:p>
            <a:pPr lvl="1"/>
            <a:r>
              <a:rPr lang="en-US" dirty="0" smtClean="0"/>
              <a:t>Build the map on the </a:t>
            </a:r>
            <a:r>
              <a:rPr lang="en-US" dirty="0" err="1" smtClean="0"/>
              <a:t>pageinit</a:t>
            </a:r>
            <a:r>
              <a:rPr lang="en-US" dirty="0" smtClean="0"/>
              <a:t> event</a:t>
            </a:r>
          </a:p>
          <a:p>
            <a:pPr lvl="1"/>
            <a:r>
              <a:rPr lang="en-US" dirty="0" smtClean="0"/>
              <a:t>Add Geo Location if required for the map</a:t>
            </a:r>
          </a:p>
          <a:p>
            <a:pPr lvl="1"/>
            <a:r>
              <a:rPr lang="en-US" dirty="0" smtClean="0"/>
              <a:t>Add Markers if required for the </a:t>
            </a:r>
            <a:r>
              <a:rPr lang="en-US" dirty="0" smtClean="0"/>
              <a:t>map</a:t>
            </a:r>
          </a:p>
          <a:p>
            <a:pPr lvl="1"/>
            <a:r>
              <a:rPr lang="en-US" dirty="0" smtClean="0"/>
              <a:t>Next Week custom markers and styling maps</a:t>
            </a:r>
            <a:endParaRPr lang="en-US" dirty="0"/>
          </a:p>
        </p:txBody>
      </p:sp>
    </p:spTree>
    <p:extLst>
      <p:ext uri="{BB962C8B-B14F-4D97-AF65-F5344CB8AC3E}">
        <p14:creationId xmlns:p14="http://schemas.microsoft.com/office/powerpoint/2010/main" val="3745717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Theming and CSS</a:t>
            </a:r>
            <a:endParaRPr lang="en-US" dirty="0"/>
          </a:p>
        </p:txBody>
      </p:sp>
      <p:sp>
        <p:nvSpPr>
          <p:cNvPr id="3" name="Text Placeholder 2"/>
          <p:cNvSpPr>
            <a:spLocks noGrp="1"/>
          </p:cNvSpPr>
          <p:nvPr>
            <p:ph type="body" idx="1"/>
          </p:nvPr>
        </p:nvSpPr>
        <p:spPr/>
        <p:txBody>
          <a:bodyPr/>
          <a:lstStyle/>
          <a:p>
            <a:r>
              <a:rPr lang="en-US" dirty="0" smtClean="0"/>
              <a:t>Theming System, Theme Roller, CSS</a:t>
            </a:r>
            <a:endParaRPr lang="en-US" dirty="0"/>
          </a:p>
        </p:txBody>
      </p:sp>
    </p:spTree>
    <p:extLst>
      <p:ext uri="{BB962C8B-B14F-4D97-AF65-F5344CB8AC3E}">
        <p14:creationId xmlns:p14="http://schemas.microsoft.com/office/powerpoint/2010/main" val="3103784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Theming</a:t>
            </a:r>
            <a:endParaRPr lang="en-US" dirty="0"/>
          </a:p>
        </p:txBody>
      </p:sp>
      <p:sp>
        <p:nvSpPr>
          <p:cNvPr id="3" name="Content Placeholder 2"/>
          <p:cNvSpPr>
            <a:spLocks noGrp="1"/>
          </p:cNvSpPr>
          <p:nvPr>
            <p:ph idx="1"/>
          </p:nvPr>
        </p:nvSpPr>
        <p:spPr/>
        <p:txBody>
          <a:bodyPr/>
          <a:lstStyle/>
          <a:p>
            <a:r>
              <a:rPr lang="en-US" dirty="0" smtClean="0"/>
              <a:t>jQuery Mobile Consists of a theming system that is entirely built with something we already know, CSS</a:t>
            </a:r>
          </a:p>
          <a:p>
            <a:r>
              <a:rPr lang="en-US" dirty="0" smtClean="0"/>
              <a:t>A jQuery Mobile Theme consists of swatches.</a:t>
            </a:r>
          </a:p>
          <a:p>
            <a:r>
              <a:rPr lang="en-US" dirty="0" smtClean="0"/>
              <a:t>A swatch consists of various CSS visual elements that we can apply to our jQuery Mobile Pages and Widgets</a:t>
            </a:r>
          </a:p>
          <a:p>
            <a:r>
              <a:rPr lang="en-US" dirty="0" smtClean="0"/>
              <a:t>You can have up to 26 swatches that can be intermingled.  </a:t>
            </a:r>
          </a:p>
          <a:p>
            <a:r>
              <a:rPr lang="en-US" dirty="0" smtClean="0"/>
              <a:t>Each swatch is named by a letter, a-z</a:t>
            </a:r>
            <a:endParaRPr lang="en-US" dirty="0"/>
          </a:p>
        </p:txBody>
      </p:sp>
    </p:spTree>
    <p:extLst>
      <p:ext uri="{BB962C8B-B14F-4D97-AF65-F5344CB8AC3E}">
        <p14:creationId xmlns:p14="http://schemas.microsoft.com/office/powerpoint/2010/main" val="76954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Theming</a:t>
            </a:r>
            <a:endParaRPr lang="en-US" dirty="0"/>
          </a:p>
        </p:txBody>
      </p:sp>
      <p:sp>
        <p:nvSpPr>
          <p:cNvPr id="3" name="Content Placeholder 2"/>
          <p:cNvSpPr>
            <a:spLocks noGrp="1"/>
          </p:cNvSpPr>
          <p:nvPr>
            <p:ph idx="1"/>
          </p:nvPr>
        </p:nvSpPr>
        <p:spPr/>
        <p:txBody>
          <a:bodyPr/>
          <a:lstStyle/>
          <a:p>
            <a:r>
              <a:rPr lang="en-US" dirty="0" smtClean="0"/>
              <a:t>If we do not create or manipulate swatches jQuery uses the default a, b, and c swatches which we have seen so far</a:t>
            </a:r>
          </a:p>
          <a:p>
            <a:r>
              <a:rPr lang="en-US" dirty="0" smtClean="0"/>
              <a:t>Why uses swatches?  This allows us to keep the visual styles like color separate from structural styles like padding and margin. In other words swatches are only for items like colors and textures</a:t>
            </a:r>
          </a:p>
          <a:p>
            <a:r>
              <a:rPr lang="en-US" dirty="0" smtClean="0"/>
              <a:t>How do we use a swatch on an element in a jQuery Mobile page?  Simple add to an element</a:t>
            </a:r>
          </a:p>
          <a:p>
            <a:pPr lvl="1"/>
            <a:r>
              <a:rPr lang="en-US" b="1" dirty="0" smtClean="0"/>
              <a:t>data-theme=“swatch letter”</a:t>
            </a:r>
          </a:p>
          <a:p>
            <a:pPr lvl="1"/>
            <a:r>
              <a:rPr lang="en-US" b="1" dirty="0" err="1" smtClean="0"/>
              <a:t>Eg</a:t>
            </a:r>
            <a:r>
              <a:rPr lang="en-US" b="1" dirty="0" smtClean="0"/>
              <a:t>. data-theme=“b”</a:t>
            </a:r>
            <a:endParaRPr lang="en-US" dirty="0"/>
          </a:p>
        </p:txBody>
      </p:sp>
    </p:spTree>
    <p:extLst>
      <p:ext uri="{BB962C8B-B14F-4D97-AF65-F5344CB8AC3E}">
        <p14:creationId xmlns:p14="http://schemas.microsoft.com/office/powerpoint/2010/main" val="917680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Roller</a:t>
            </a:r>
            <a:endParaRPr lang="en-US" dirty="0"/>
          </a:p>
        </p:txBody>
      </p:sp>
      <p:sp>
        <p:nvSpPr>
          <p:cNvPr id="3" name="Content Placeholder 2"/>
          <p:cNvSpPr>
            <a:spLocks noGrp="1"/>
          </p:cNvSpPr>
          <p:nvPr>
            <p:ph idx="1"/>
          </p:nvPr>
        </p:nvSpPr>
        <p:spPr/>
        <p:txBody>
          <a:bodyPr/>
          <a:lstStyle/>
          <a:p>
            <a:r>
              <a:rPr lang="en-US" dirty="0" smtClean="0"/>
              <a:t>So what if we want to create new themes? We use jQuery </a:t>
            </a:r>
            <a:r>
              <a:rPr lang="en-US" dirty="0" err="1" smtClean="0"/>
              <a:t>Themeroller</a:t>
            </a:r>
            <a:r>
              <a:rPr lang="en-US" dirty="0" smtClean="0"/>
              <a:t>!</a:t>
            </a:r>
          </a:p>
          <a:p>
            <a:pPr lvl="1"/>
            <a:r>
              <a:rPr lang="en-US" dirty="0">
                <a:hlinkClick r:id="rId2"/>
              </a:rPr>
              <a:t>https://</a:t>
            </a:r>
            <a:r>
              <a:rPr lang="en-US" dirty="0" smtClean="0">
                <a:hlinkClick r:id="rId2"/>
              </a:rPr>
              <a:t>themeroller.jquerymobile.com/</a:t>
            </a:r>
            <a:endParaRPr lang="en-US" dirty="0" smtClean="0"/>
          </a:p>
          <a:p>
            <a:pPr lvl="1"/>
            <a:r>
              <a:rPr lang="en-US" dirty="0" smtClean="0"/>
              <a:t>Once you have created new swatches click the download button</a:t>
            </a:r>
          </a:p>
          <a:p>
            <a:pPr lvl="1"/>
            <a:r>
              <a:rPr lang="en-US" dirty="0" smtClean="0"/>
              <a:t>Name the theme</a:t>
            </a:r>
          </a:p>
          <a:p>
            <a:pPr lvl="1"/>
            <a:r>
              <a:rPr lang="en-US" dirty="0" smtClean="0"/>
              <a:t>Check out the snippet of code that will need to go into your HTML file</a:t>
            </a:r>
          </a:p>
          <a:p>
            <a:pPr lvl="1"/>
            <a:r>
              <a:rPr lang="en-US" dirty="0" smtClean="0"/>
              <a:t>Download the theme zip file and place in your project</a:t>
            </a:r>
          </a:p>
          <a:p>
            <a:pPr lvl="1"/>
            <a:r>
              <a:rPr lang="en-US" dirty="0" smtClean="0"/>
              <a:t>Apply the swatches as needed with the data-theme attribute</a:t>
            </a:r>
            <a:endParaRPr lang="en-US" dirty="0"/>
          </a:p>
        </p:txBody>
      </p:sp>
    </p:spTree>
    <p:extLst>
      <p:ext uri="{BB962C8B-B14F-4D97-AF65-F5344CB8AC3E}">
        <p14:creationId xmlns:p14="http://schemas.microsoft.com/office/powerpoint/2010/main" val="248673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CSS</a:t>
            </a:r>
            <a:endParaRPr lang="en-US" dirty="0"/>
          </a:p>
        </p:txBody>
      </p:sp>
      <p:sp>
        <p:nvSpPr>
          <p:cNvPr id="3" name="Content Placeholder 2"/>
          <p:cNvSpPr>
            <a:spLocks noGrp="1"/>
          </p:cNvSpPr>
          <p:nvPr>
            <p:ph idx="1"/>
          </p:nvPr>
        </p:nvSpPr>
        <p:spPr/>
        <p:txBody>
          <a:bodyPr/>
          <a:lstStyle/>
          <a:p>
            <a:r>
              <a:rPr lang="en-US" dirty="0" smtClean="0"/>
              <a:t>Although it is possible editing a swatch by hand is not recommended.  Use </a:t>
            </a:r>
            <a:r>
              <a:rPr lang="en-US" dirty="0" err="1" smtClean="0"/>
              <a:t>ThemeRoller</a:t>
            </a:r>
            <a:r>
              <a:rPr lang="en-US" dirty="0" smtClean="0"/>
              <a:t> instead.</a:t>
            </a:r>
          </a:p>
          <a:p>
            <a:r>
              <a:rPr lang="en-US" dirty="0" smtClean="0"/>
              <a:t>There are many other CSS classes you can use with jQuery Mobile.  Please see the PDF</a:t>
            </a:r>
            <a:endParaRPr lang="en-US" dirty="0"/>
          </a:p>
        </p:txBody>
      </p:sp>
    </p:spTree>
    <p:extLst>
      <p:ext uri="{BB962C8B-B14F-4D97-AF65-F5344CB8AC3E}">
        <p14:creationId xmlns:p14="http://schemas.microsoft.com/office/powerpoint/2010/main" val="862024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Icons</a:t>
            </a:r>
            <a:endParaRPr lang="en-US" dirty="0"/>
          </a:p>
        </p:txBody>
      </p:sp>
      <p:sp>
        <p:nvSpPr>
          <p:cNvPr id="3" name="Content Placeholder 2"/>
          <p:cNvSpPr>
            <a:spLocks noGrp="1"/>
          </p:cNvSpPr>
          <p:nvPr>
            <p:ph idx="1"/>
          </p:nvPr>
        </p:nvSpPr>
        <p:spPr/>
        <p:txBody>
          <a:bodyPr/>
          <a:lstStyle/>
          <a:p>
            <a:r>
              <a:rPr lang="en-US" dirty="0" smtClean="0"/>
              <a:t>As we have seen in the PDF you can change or use icons simply by using the correct CSS </a:t>
            </a:r>
            <a:r>
              <a:rPr lang="en-US" dirty="0" smtClean="0"/>
              <a:t>class</a:t>
            </a:r>
          </a:p>
          <a:p>
            <a:r>
              <a:rPr lang="en-US" dirty="0" smtClean="0"/>
              <a:t>I </a:t>
            </a:r>
            <a:r>
              <a:rPr lang="en-US" dirty="0" smtClean="0"/>
              <a:t>want to use custom icons!  Ok you can do that but first lets look at the requirements</a:t>
            </a:r>
          </a:p>
          <a:p>
            <a:pPr lvl="1"/>
            <a:r>
              <a:rPr lang="en-US" dirty="0" smtClean="0"/>
              <a:t>Icons must have an SVG and PNG version.  jQuery uses the SVG version for maximum compatibility with screens.  The PNG is used for fallback</a:t>
            </a:r>
          </a:p>
          <a:p>
            <a:pPr lvl="1"/>
            <a:r>
              <a:rPr lang="en-US" dirty="0" smtClean="0"/>
              <a:t>Icons are displayed using the :after pseudo element in CSS.  To create a custom icon just target this.</a:t>
            </a:r>
          </a:p>
          <a:p>
            <a:pPr lvl="1"/>
            <a:r>
              <a:rPr lang="en-US" dirty="0" smtClean="0"/>
              <a:t>DEMO</a:t>
            </a:r>
            <a:endParaRPr lang="en-US" dirty="0"/>
          </a:p>
        </p:txBody>
      </p:sp>
    </p:spTree>
    <p:extLst>
      <p:ext uri="{BB962C8B-B14F-4D97-AF65-F5344CB8AC3E}">
        <p14:creationId xmlns:p14="http://schemas.microsoft.com/office/powerpoint/2010/main" val="3192050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First Design</a:t>
            </a:r>
            <a:endParaRPr lang="en-US" dirty="0"/>
          </a:p>
        </p:txBody>
      </p:sp>
      <p:sp>
        <p:nvSpPr>
          <p:cNvPr id="3" name="Content Placeholder 2"/>
          <p:cNvSpPr>
            <a:spLocks noGrp="1"/>
          </p:cNvSpPr>
          <p:nvPr>
            <p:ph idx="1"/>
          </p:nvPr>
        </p:nvSpPr>
        <p:spPr/>
        <p:txBody>
          <a:bodyPr/>
          <a:lstStyle/>
          <a:p>
            <a:r>
              <a:rPr lang="en-US" dirty="0" smtClean="0"/>
              <a:t>What is Mobile First Design?</a:t>
            </a:r>
          </a:p>
          <a:p>
            <a:r>
              <a:rPr lang="en-US" dirty="0" smtClean="0"/>
              <a:t>It’s a buzz word that has had its day but the concepts are still in  use</a:t>
            </a:r>
          </a:p>
        </p:txBody>
      </p:sp>
    </p:spTree>
    <p:extLst>
      <p:ext uri="{BB962C8B-B14F-4D97-AF65-F5344CB8AC3E}">
        <p14:creationId xmlns:p14="http://schemas.microsoft.com/office/powerpoint/2010/main" val="503289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First Design</a:t>
            </a:r>
            <a:endParaRPr lang="en-US" dirty="0"/>
          </a:p>
        </p:txBody>
      </p:sp>
      <p:pic>
        <p:nvPicPr>
          <p:cNvPr id="8" name="Content Placeholder 7" descr="What is Mobile First Desig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497" y="2530071"/>
            <a:ext cx="6992613" cy="3636963"/>
          </a:xfrm>
        </p:spPr>
      </p:pic>
    </p:spTree>
    <p:extLst>
      <p:ext uri="{BB962C8B-B14F-4D97-AF65-F5344CB8AC3E}">
        <p14:creationId xmlns:p14="http://schemas.microsoft.com/office/powerpoint/2010/main" val="1555772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345</TotalTime>
  <Words>571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WNM 617</vt:lpstr>
      <vt:lpstr>jQuery Mobile Theming and CSS</vt:lpstr>
      <vt:lpstr>jQuery Mobile Theming</vt:lpstr>
      <vt:lpstr>jQuery Mobile Theming</vt:lpstr>
      <vt:lpstr>Theme Roller</vt:lpstr>
      <vt:lpstr>jQuery Mobile CSS</vt:lpstr>
      <vt:lpstr>jQuery Mobile Icons</vt:lpstr>
      <vt:lpstr>Mobile First Design</vt:lpstr>
      <vt:lpstr>Mobile First Design</vt:lpstr>
      <vt:lpstr>Benefits</vt:lpstr>
      <vt:lpstr>Graceful Degradation vs Progressive Enhancement</vt:lpstr>
      <vt:lpstr>Google Maps with jQuery Mobile –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WNM 617</dc:title>
  <dc:creator>Fred McHale</dc:creator>
  <cp:lastModifiedBy>Fred McHale</cp:lastModifiedBy>
  <cp:revision>23</cp:revision>
  <dcterms:created xsi:type="dcterms:W3CDTF">2015-10-05T16:53:15Z</dcterms:created>
  <dcterms:modified xsi:type="dcterms:W3CDTF">2015-10-13T17:40:54Z</dcterms:modified>
</cp:coreProperties>
</file>