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0" r:id="rId5"/>
    <p:sldId id="271" r:id="rId6"/>
    <p:sldId id="272" r:id="rId7"/>
    <p:sldId id="273" r:id="rId8"/>
    <p:sldId id="276" r:id="rId9"/>
    <p:sldId id="277" r:id="rId10"/>
    <p:sldId id="278" r:id="rId11"/>
    <p:sldId id="279" r:id="rId12"/>
    <p:sldId id="274" r:id="rId13"/>
    <p:sldId id="280" r:id="rId14"/>
    <p:sldId id="275" r:id="rId15"/>
    <p:sldId id="281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Bootstrap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Button CSS classes can be used on &lt;a&gt;, &lt;button&gt;, and &lt;input&gt; HTML elements</a:t>
            </a:r>
          </a:p>
          <a:p>
            <a:r>
              <a:rPr lang="en-US" dirty="0" smtClean="0"/>
              <a:t>Button classes include</a:t>
            </a:r>
          </a:p>
          <a:p>
            <a:pPr lvl="1"/>
            <a:r>
              <a:rPr lang="en-US" dirty="0" err="1" smtClean="0"/>
              <a:t>btn</a:t>
            </a:r>
            <a:endParaRPr lang="en-US" dirty="0" smtClean="0"/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-default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-primary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-success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-info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-warning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-danger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-link</a:t>
            </a:r>
          </a:p>
          <a:p>
            <a:pPr lvl="1"/>
            <a:r>
              <a:rPr lang="en-US" dirty="0" err="1" smtClean="0"/>
              <a:t>btn-lg</a:t>
            </a:r>
            <a:r>
              <a:rPr lang="en-US" dirty="0" smtClean="0"/>
              <a:t>, </a:t>
            </a:r>
            <a:r>
              <a:rPr lang="en-US" dirty="0" err="1" smtClean="0"/>
              <a:t>btn-sm</a:t>
            </a:r>
            <a:r>
              <a:rPr lang="en-US" dirty="0" smtClean="0"/>
              <a:t>, </a:t>
            </a:r>
            <a:r>
              <a:rPr lang="en-US" dirty="0" err="1" smtClean="0"/>
              <a:t>btn-xs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an image responsive add the class </a:t>
            </a:r>
            <a:r>
              <a:rPr lang="en-US" dirty="0" err="1" smtClean="0"/>
              <a:t>img</a:t>
            </a:r>
            <a:r>
              <a:rPr lang="en-US" dirty="0" smtClean="0"/>
              <a:t>-responsive to its </a:t>
            </a:r>
            <a:r>
              <a:rPr lang="en-US" dirty="0" err="1" smtClean="0"/>
              <a:t>img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To change the shape of an image use classes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-rounded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-circle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-thumbnail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Glyphs</a:t>
            </a:r>
            <a:r>
              <a:rPr lang="en-US" dirty="0"/>
              <a:t> </a:t>
            </a:r>
            <a:r>
              <a:rPr lang="en-US" dirty="0" smtClean="0"/>
              <a:t>and Navigation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Glyphs and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http://getbootstrap.com/components/</a:t>
            </a:r>
          </a:p>
        </p:txBody>
      </p:sp>
    </p:spTree>
    <p:extLst>
      <p:ext uri="{BB962C8B-B14F-4D97-AF65-F5344CB8AC3E}">
        <p14:creationId xmlns:p14="http://schemas.microsoft.com/office/powerpoint/2010/main" val="13517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Editing CSS and using the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custom CSS and you have downloaded the CSS files for bootstrap you can edit them directly</a:t>
            </a:r>
          </a:p>
          <a:p>
            <a:r>
              <a:rPr lang="en-US" dirty="0" smtClean="0"/>
              <a:t>Another option is to use the tool Bootstrap provides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getbootstrap.com/customize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Hybrid App Design and Development Introduction</a:t>
            </a:r>
          </a:p>
          <a:p>
            <a:r>
              <a:rPr lang="en-US" dirty="0" smtClean="0"/>
              <a:t>Final Project Introduction and Ideation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8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Ideas</a:t>
            </a:r>
            <a:endParaRPr lang="en-US" dirty="0" smtClean="0"/>
          </a:p>
          <a:p>
            <a:r>
              <a:rPr lang="en-US" dirty="0" smtClean="0"/>
              <a:t>Midpoint Presentations</a:t>
            </a:r>
          </a:p>
          <a:p>
            <a:r>
              <a:rPr lang="en-US" dirty="0" smtClean="0"/>
              <a:t>Work on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Introduction, Setup,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includes a responsive, mobile first fluid grid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The grid system can have up to 12 columns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3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Bootstrap grid system has some rules we must follow.</a:t>
            </a:r>
          </a:p>
          <a:p>
            <a:pPr lvl="1"/>
            <a:r>
              <a:rPr lang="en-US" dirty="0" smtClean="0"/>
              <a:t>All rows must be placed in the .container or .container-fluid element to get padding</a:t>
            </a:r>
          </a:p>
          <a:p>
            <a:pPr lvl="1"/>
            <a:r>
              <a:rPr lang="en-US" dirty="0" smtClean="0"/>
              <a:t>We use rows to create columns</a:t>
            </a:r>
          </a:p>
          <a:p>
            <a:pPr lvl="1"/>
            <a:r>
              <a:rPr lang="en-US" dirty="0" smtClean="0"/>
              <a:t>Content is placed within columns</a:t>
            </a:r>
          </a:p>
          <a:p>
            <a:pPr lvl="1"/>
            <a:r>
              <a:rPr lang="en-US" dirty="0" smtClean="0"/>
              <a:t>Predefined classes such as .row and .col-xx-x are available for quickly creating grids</a:t>
            </a:r>
          </a:p>
          <a:p>
            <a:pPr lvl="1"/>
            <a:r>
              <a:rPr lang="en-US" dirty="0" smtClean="0"/>
              <a:t>Grid </a:t>
            </a:r>
            <a:r>
              <a:rPr lang="en-US" dirty="0" err="1" smtClean="0"/>
              <a:t>colums</a:t>
            </a:r>
            <a:r>
              <a:rPr lang="en-US" dirty="0" smtClean="0"/>
              <a:t> are created by specifying the number of twelve available columns you wish to span</a:t>
            </a:r>
          </a:p>
          <a:p>
            <a:pPr lvl="2"/>
            <a:r>
              <a:rPr lang="en-US" dirty="0" smtClean="0"/>
              <a:t>EG. .col-xs-4 would give us three equally sized columns</a:t>
            </a:r>
          </a:p>
        </p:txBody>
      </p:sp>
    </p:spTree>
    <p:extLst>
      <p:ext uri="{BB962C8B-B14F-4D97-AF65-F5344CB8AC3E}">
        <p14:creationId xmlns:p14="http://schemas.microsoft.com/office/powerpoint/2010/main" val="11011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10677"/>
          </a:xfrm>
        </p:spPr>
        <p:txBody>
          <a:bodyPr/>
          <a:lstStyle/>
          <a:p>
            <a:r>
              <a:rPr lang="en-US" dirty="0"/>
              <a:t>Grid classes apply to devices with screen widths greater than or equal to the breakpoint sizes, and override grid classes targeted at smaller devices. Therefore, e.g. applying any .col-md-* class to an element will not only affect its styling on medium devices but also on large devices if a .col-</a:t>
            </a:r>
            <a:r>
              <a:rPr lang="en-US" dirty="0" err="1"/>
              <a:t>lg</a:t>
            </a:r>
            <a:r>
              <a:rPr lang="en-US" dirty="0"/>
              <a:t>-* class is not present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84" y="3569918"/>
            <a:ext cx="6463430" cy="30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Typography, Body Copy, Forms, Buttons,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 and Body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uses a default font for all HTML components and body content</a:t>
            </a:r>
          </a:p>
          <a:p>
            <a:endParaRPr lang="en-US" dirty="0"/>
          </a:p>
          <a:p>
            <a:r>
              <a:rPr lang="en-US" dirty="0"/>
              <a:t>http://getbootstrap.com/css/#type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controls get some basic styling from bootstrap</a:t>
            </a:r>
          </a:p>
          <a:p>
            <a:r>
              <a:rPr lang="en-US" dirty="0"/>
              <a:t>All textual &lt;input&gt;, &lt;</a:t>
            </a:r>
            <a:r>
              <a:rPr lang="en-US" dirty="0" err="1"/>
              <a:t>textarea</a:t>
            </a:r>
            <a:r>
              <a:rPr lang="en-US" dirty="0"/>
              <a:t>&gt;, and &lt;select&gt; elements with .form-control are set to width: 100%; by default. Wrap labels and controls in .form-group for optimum spacing</a:t>
            </a:r>
            <a:r>
              <a:rPr lang="en-US" dirty="0" smtClean="0"/>
              <a:t>.</a:t>
            </a:r>
          </a:p>
          <a:p>
            <a:r>
              <a:rPr lang="en-US" dirty="0"/>
              <a:t>Add .form-inline to your form </a:t>
            </a:r>
            <a:r>
              <a:rPr lang="en-US" dirty="0" smtClean="0"/>
              <a:t>for </a:t>
            </a:r>
            <a:r>
              <a:rPr lang="en-US" dirty="0"/>
              <a:t>left-aligned and inline-block </a:t>
            </a:r>
            <a:r>
              <a:rPr lang="en-US" dirty="0" smtClean="0"/>
              <a:t>controls</a:t>
            </a:r>
          </a:p>
          <a:p>
            <a:r>
              <a:rPr lang="en-US" dirty="0" smtClean="0"/>
              <a:t>Use the Grid to align form controls and labels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520</TotalTime>
  <Words>420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2</vt:lpstr>
      <vt:lpstr>Quotable</vt:lpstr>
      <vt:lpstr>WNM 617</vt:lpstr>
      <vt:lpstr>Bootstrap Part 2</vt:lpstr>
      <vt:lpstr>Grid System</vt:lpstr>
      <vt:lpstr>Grid Continued</vt:lpstr>
      <vt:lpstr>Grid Continued</vt:lpstr>
      <vt:lpstr>Grid Continued</vt:lpstr>
      <vt:lpstr>More CSS</vt:lpstr>
      <vt:lpstr>Typography and Body Copy</vt:lpstr>
      <vt:lpstr>Forms</vt:lpstr>
      <vt:lpstr>Buttons</vt:lpstr>
      <vt:lpstr>Images</vt:lpstr>
      <vt:lpstr>Components</vt:lpstr>
      <vt:lpstr>Glyphs and Nav</vt:lpstr>
      <vt:lpstr>Customizing</vt:lpstr>
      <vt:lpstr>Customizing</vt:lpstr>
      <vt:lpstr>Next Week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</dc:title>
  <dc:creator>Fred McHale</dc:creator>
  <cp:lastModifiedBy>Fred McHale</cp:lastModifiedBy>
  <cp:revision>47</cp:revision>
  <dcterms:created xsi:type="dcterms:W3CDTF">2015-10-05T16:53:15Z</dcterms:created>
  <dcterms:modified xsi:type="dcterms:W3CDTF">2015-11-03T18:54:57Z</dcterms:modified>
</cp:coreProperties>
</file>