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3" r:id="rId5"/>
    <p:sldId id="276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566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Part 1: Bootstrap JavaScript</a:t>
            </a:r>
          </a:p>
          <a:p>
            <a:r>
              <a:rPr lang="en-US" dirty="0" smtClean="0"/>
              <a:t>Part 2: Hybrid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comes with a number of JavaScript plugins (all created with jQuery)</a:t>
            </a:r>
          </a:p>
          <a:p>
            <a:r>
              <a:rPr lang="en-US" dirty="0" smtClean="0"/>
              <a:t>To use these plugins just include bootstrap.js in your HTML file</a:t>
            </a:r>
            <a:endParaRPr lang="en-US" dirty="0" smtClean="0"/>
          </a:p>
          <a:p>
            <a:r>
              <a:rPr lang="en-US" dirty="0" smtClean="0"/>
              <a:t>The plugins allow you to get extra behavior out of Bootstrap components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Dialog Boxes</a:t>
            </a:r>
          </a:p>
          <a:p>
            <a:pPr lvl="1"/>
            <a:r>
              <a:rPr lang="en-US" dirty="0" smtClean="0"/>
              <a:t>Dropdowns</a:t>
            </a:r>
          </a:p>
          <a:p>
            <a:pPr lvl="1"/>
            <a:r>
              <a:rPr lang="en-US" dirty="0" smtClean="0"/>
              <a:t>Accordions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3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Cordova, </a:t>
            </a:r>
            <a:r>
              <a:rPr lang="en-US" dirty="0" err="1" smtClean="0"/>
              <a:t>PhoneGap</a:t>
            </a:r>
            <a:r>
              <a:rPr lang="en-US" dirty="0" smtClean="0"/>
              <a:t>, Ionic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Cordova is a framework and toolset that allows you to create Mobile Applications with HTML, CSS, and JavaScript</a:t>
            </a:r>
          </a:p>
          <a:p>
            <a:r>
              <a:rPr lang="en-US" dirty="0" smtClean="0"/>
              <a:t>You can target multiple platforms with the same code (iOS, Android,  Windows Phone,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You have access to native APIs (camera, contacts, accelerometer,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To use Cordova you use must install node.js as well as the Cordova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88" y="383645"/>
            <a:ext cx="1436318" cy="1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is Adobe’s distribution of Cordova.  </a:t>
            </a:r>
          </a:p>
          <a:p>
            <a:r>
              <a:rPr lang="en-US" dirty="0" smtClean="0"/>
              <a:t>Adobe provides </a:t>
            </a:r>
            <a:r>
              <a:rPr lang="en-US" dirty="0" err="1" smtClean="0"/>
              <a:t>PhoneGap</a:t>
            </a:r>
            <a:r>
              <a:rPr lang="en-US" dirty="0" smtClean="0"/>
              <a:t> Build (a website to build your </a:t>
            </a:r>
            <a:r>
              <a:rPr lang="en-US" dirty="0" err="1" smtClean="0"/>
              <a:t>PhoneGap</a:t>
            </a:r>
            <a:r>
              <a:rPr lang="en-US" dirty="0" smtClean="0"/>
              <a:t> App) instead of installing node.js and </a:t>
            </a:r>
            <a:r>
              <a:rPr lang="en-US" dirty="0" err="1" smtClean="0"/>
              <a:t>PhoneGap</a:t>
            </a:r>
            <a:r>
              <a:rPr lang="en-US" dirty="0"/>
              <a:t> https://build.phonegap.com/</a:t>
            </a:r>
            <a:endParaRPr lang="en-US" dirty="0" smtClean="0"/>
          </a:p>
          <a:p>
            <a:r>
              <a:rPr lang="en-US" dirty="0" smtClean="0"/>
              <a:t>DEMO – We are just building a website!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87" y="452121"/>
            <a:ext cx="1280115" cy="12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provided template so you don’t have to create all the files yourself (see course Agenda)</a:t>
            </a:r>
          </a:p>
          <a:p>
            <a:r>
              <a:rPr lang="en-US" dirty="0" smtClean="0"/>
              <a:t>We will look at file structure, config.xml,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and html</a:t>
            </a:r>
          </a:p>
          <a:p>
            <a:r>
              <a:rPr lang="en-US" dirty="0" smtClean="0"/>
              <a:t>Upload to </a:t>
            </a:r>
            <a:r>
              <a:rPr lang="en-US" dirty="0" err="1" smtClean="0"/>
              <a:t>PhoneGap</a:t>
            </a:r>
            <a:r>
              <a:rPr lang="en-US" dirty="0" smtClean="0"/>
              <a:t> Build</a:t>
            </a:r>
          </a:p>
          <a:p>
            <a:r>
              <a:rPr lang="en-US" dirty="0" smtClean="0"/>
              <a:t>Hydration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is another distribution of Cordova</a:t>
            </a:r>
          </a:p>
          <a:p>
            <a:r>
              <a:rPr lang="en-US" dirty="0" smtClean="0"/>
              <a:t>It is used similarly to </a:t>
            </a:r>
            <a:r>
              <a:rPr lang="en-US" dirty="0" err="1" smtClean="0"/>
              <a:t>cordova</a:t>
            </a:r>
            <a:r>
              <a:rPr lang="en-US" dirty="0" smtClean="0"/>
              <a:t> (no build website </a:t>
            </a:r>
            <a:r>
              <a:rPr lang="en-US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 comes with its own interface components and Design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PhoneGap</a:t>
            </a:r>
            <a:r>
              <a:rPr lang="en-US" dirty="0" smtClean="0">
                <a:sym typeface="Wingdings" panose="05000000000000000000" pitchFamily="2" charset="2"/>
              </a:rPr>
              <a:t> – Uses Any HTML/CSS Framework (or none at all)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Ionic – Uses its own HTML/CSS Framework</a:t>
            </a:r>
          </a:p>
          <a:p>
            <a:r>
              <a:rPr lang="en-US" dirty="0"/>
              <a:t>http://ionicframework.com/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59" y="610970"/>
            <a:ext cx="2103786" cy="9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Midterm Presentations</a:t>
            </a:r>
          </a:p>
          <a:p>
            <a:r>
              <a:rPr lang="en-US" dirty="0" smtClean="0"/>
              <a:t>Final Project Ideation</a:t>
            </a:r>
          </a:p>
          <a:p>
            <a:r>
              <a:rPr lang="en-US" dirty="0" smtClean="0"/>
              <a:t>Recreate the Demo from class.  Change the current index.html to look like the </a:t>
            </a:r>
            <a:r>
              <a:rPr lang="en-US" smtClean="0"/>
              <a:t>starting page of </a:t>
            </a:r>
            <a:r>
              <a:rPr lang="en-US" dirty="0" smtClean="0"/>
              <a:t>your midterm.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606</TotalTime>
  <Words>293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Quotable</vt:lpstr>
      <vt:lpstr>WNM 617</vt:lpstr>
      <vt:lpstr>Bootstrap JavaScript</vt:lpstr>
      <vt:lpstr>Plugins</vt:lpstr>
      <vt:lpstr>Hybrid Apps</vt:lpstr>
      <vt:lpstr>Apache Cordova</vt:lpstr>
      <vt:lpstr>PhoneGap</vt:lpstr>
      <vt:lpstr>PhoneGap Demo</vt:lpstr>
      <vt:lpstr>Ionic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</dc:title>
  <dc:creator>Fred McHale</dc:creator>
  <cp:lastModifiedBy>Fred McHale</cp:lastModifiedBy>
  <cp:revision>59</cp:revision>
  <dcterms:created xsi:type="dcterms:W3CDTF">2015-10-05T16:53:15Z</dcterms:created>
  <dcterms:modified xsi:type="dcterms:W3CDTF">2015-11-10T19:17:23Z</dcterms:modified>
</cp:coreProperties>
</file>