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.opentab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Mobile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jQuery mobile provides a grid framework that is a simple column based layout and can be responsive</a:t>
            </a:r>
          </a:p>
          <a:p>
            <a:r>
              <a:rPr lang="en-US" dirty="0" smtClean="0"/>
              <a:t>To create a grid we use a grid container which contains blocks (columns)</a:t>
            </a:r>
          </a:p>
          <a:p>
            <a:r>
              <a:rPr lang="en-US" dirty="0" smtClean="0"/>
              <a:t>jQuery Mobile supports 2, 3, 4, and 5 columns to a grid</a:t>
            </a:r>
          </a:p>
          <a:p>
            <a:r>
              <a:rPr lang="en-US" dirty="0" smtClean="0"/>
              <a:t>Using rows in a grid is just a matter of repeating the CSS class for a block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column: </a:t>
            </a:r>
            <a:r>
              <a:rPr lang="en-US" dirty="0" err="1" smtClean="0"/>
              <a:t>ui</a:t>
            </a:r>
            <a:r>
              <a:rPr lang="en-US" dirty="0" smtClean="0"/>
              <a:t>-grid-a, </a:t>
            </a:r>
            <a:r>
              <a:rPr lang="en-US" dirty="0" err="1" smtClean="0"/>
              <a:t>ui</a:t>
            </a:r>
            <a:r>
              <a:rPr lang="en-US" dirty="0" smtClean="0"/>
              <a:t>-block-a, </a:t>
            </a:r>
            <a:r>
              <a:rPr lang="en-US" dirty="0" err="1" smtClean="0"/>
              <a:t>ui</a:t>
            </a:r>
            <a:r>
              <a:rPr lang="en-US" dirty="0" smtClean="0"/>
              <a:t>-block-b</a:t>
            </a:r>
          </a:p>
          <a:p>
            <a:pPr marL="0" indent="0">
              <a:buNone/>
            </a:pPr>
            <a:r>
              <a:rPr lang="en-US" dirty="0" smtClean="0"/>
              <a:t>3 column: </a:t>
            </a:r>
            <a:r>
              <a:rPr lang="en-US" dirty="0" err="1" smtClean="0"/>
              <a:t>ui</a:t>
            </a:r>
            <a:r>
              <a:rPr lang="en-US" dirty="0" smtClean="0"/>
              <a:t>-grid-a, </a:t>
            </a:r>
            <a:r>
              <a:rPr lang="en-US" dirty="0" err="1" smtClean="0"/>
              <a:t>ui</a:t>
            </a:r>
            <a:r>
              <a:rPr lang="en-US" dirty="0" smtClean="0"/>
              <a:t>-block-a, </a:t>
            </a:r>
            <a:r>
              <a:rPr lang="en-US" dirty="0" err="1" smtClean="0"/>
              <a:t>ui</a:t>
            </a:r>
            <a:r>
              <a:rPr lang="en-US" dirty="0" smtClean="0"/>
              <a:t>-block-b, </a:t>
            </a:r>
            <a:r>
              <a:rPr lang="en-US" dirty="0" err="1" smtClean="0"/>
              <a:t>ui</a:t>
            </a:r>
            <a:r>
              <a:rPr lang="en-US" dirty="0" smtClean="0"/>
              <a:t>-block-c</a:t>
            </a:r>
          </a:p>
          <a:p>
            <a:pPr marL="0" indent="0">
              <a:buNone/>
            </a:pPr>
            <a:r>
              <a:rPr lang="en-US" dirty="0" smtClean="0"/>
              <a:t>And so on up until five columns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starter template from the class materials</a:t>
            </a:r>
          </a:p>
          <a:p>
            <a:r>
              <a:rPr lang="en-US" dirty="0" smtClean="0"/>
              <a:t>Open the template up in a text editor</a:t>
            </a:r>
          </a:p>
          <a:p>
            <a:r>
              <a:rPr lang="en-US" dirty="0" smtClean="0"/>
              <a:t>We are going to recreate a mobile page together using jQuery Mobile</a:t>
            </a:r>
          </a:p>
          <a:p>
            <a:r>
              <a:rPr lang="en-US" dirty="0" smtClean="0"/>
              <a:t>Lets recreate a simplified Open Table </a:t>
            </a:r>
            <a:r>
              <a:rPr lang="en-US" dirty="0"/>
              <a:t>type site </a:t>
            </a:r>
            <a:r>
              <a:rPr lang="en-US" dirty="0">
                <a:hlinkClick r:id="rId2"/>
              </a:rPr>
              <a:t>http://m.opentable.com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List View</a:t>
            </a:r>
          </a:p>
          <a:p>
            <a:pPr lvl="1"/>
            <a:r>
              <a:rPr lang="en-US" dirty="0" smtClean="0"/>
              <a:t>Panel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Widgets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Events (Tap, Swipe)</a:t>
            </a:r>
          </a:p>
          <a:p>
            <a:r>
              <a:rPr lang="en-US" dirty="0" smtClean="0"/>
              <a:t>Grids</a:t>
            </a:r>
          </a:p>
          <a:p>
            <a:r>
              <a:rPr lang="en-US" dirty="0" smtClean="0"/>
              <a:t>Step by Step coding together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Toolbar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Panel</a:t>
            </a:r>
          </a:p>
          <a:p>
            <a:r>
              <a:rPr lang="en-US" dirty="0" smtClean="0"/>
              <a:t>Popup</a:t>
            </a:r>
          </a:p>
          <a:p>
            <a:r>
              <a:rPr lang="en-US" dirty="0" smtClean="0"/>
              <a:t>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in jQuery Mobile work the same as regular HTML forms</a:t>
            </a:r>
          </a:p>
          <a:p>
            <a:r>
              <a:rPr lang="en-US" dirty="0" smtClean="0"/>
              <a:t>All of the forms input elements are just the widgets we have seen</a:t>
            </a:r>
            <a:r>
              <a:rPr lang="en-US" dirty="0"/>
              <a:t> </a:t>
            </a:r>
            <a:r>
              <a:rPr lang="en-US" dirty="0" smtClean="0"/>
              <a:t>(Buttons, Sliders, Checkbox/Radio buttons, </a:t>
            </a:r>
            <a:r>
              <a:rPr lang="en-US" dirty="0" err="1" smtClean="0"/>
              <a:t>Flipswitch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One type of form input element we haven’t looked at yet are text inputs and text areas</a:t>
            </a:r>
          </a:p>
          <a:p>
            <a:r>
              <a:rPr lang="en-US" dirty="0" smtClean="0"/>
              <a:t>Text inputs and text areas are created as normal but are much more powerful with jQuery Mobile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106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form input widgets including buttons have a special attribute that make them smaller.  </a:t>
            </a:r>
          </a:p>
          <a:p>
            <a:r>
              <a:rPr lang="en-US" dirty="0" smtClean="0"/>
              <a:t>Simply add data-mini=“true” to the input element to get the more compact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Mobile has some new events. We will look at a few of the more user oriented ones</a:t>
            </a:r>
          </a:p>
          <a:p>
            <a:pPr lvl="1"/>
            <a:r>
              <a:rPr lang="en-US" dirty="0" smtClean="0"/>
              <a:t>Tap</a:t>
            </a:r>
          </a:p>
          <a:p>
            <a:pPr lvl="1"/>
            <a:r>
              <a:rPr lang="en-US" dirty="0" smtClean="0"/>
              <a:t>Tap Hold</a:t>
            </a:r>
          </a:p>
          <a:p>
            <a:pPr lvl="1"/>
            <a:r>
              <a:rPr lang="en-US" dirty="0" smtClean="0"/>
              <a:t>Swipe Right</a:t>
            </a:r>
          </a:p>
          <a:p>
            <a:pPr lvl="1"/>
            <a:r>
              <a:rPr lang="en-US" dirty="0" smtClean="0"/>
              <a:t>Swipe Left</a:t>
            </a:r>
          </a:p>
        </p:txBody>
      </p:sp>
    </p:spTree>
    <p:extLst>
      <p:ext uri="{BB962C8B-B14F-4D97-AF65-F5344CB8AC3E}">
        <p14:creationId xmlns:p14="http://schemas.microsoft.com/office/powerpoint/2010/main" val="39607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- Tap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tap event is the same and the click event on a mouse.  There are some issues with this event on </a:t>
            </a:r>
            <a:r>
              <a:rPr lang="en-US" dirty="0" err="1" smtClean="0"/>
              <a:t>WebKit</a:t>
            </a:r>
            <a:r>
              <a:rPr lang="en-US" dirty="0" smtClean="0"/>
              <a:t> based browsers therefore it is recommended to use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– Tap 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tap hold event triggers after a user taps and holds an element for a specified amount of time. </a:t>
            </a:r>
          </a:p>
          <a:p>
            <a:r>
              <a:rPr lang="en-US" dirty="0" smtClean="0"/>
              <a:t>If the time of the hold is no specified the default time is 750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Swipe Right/Swipe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Swipe Right is triggered when a user swipes an element to the right</a:t>
            </a:r>
          </a:p>
          <a:p>
            <a:r>
              <a:rPr lang="en-US" dirty="0" smtClean="0"/>
              <a:t>Swipe Left is triggered when a user swipes an element to the left</a:t>
            </a:r>
          </a:p>
          <a:p>
            <a:r>
              <a:rPr lang="en-US" dirty="0" smtClean="0"/>
              <a:t>The swipe occurs when the user drags their finger 30px or 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175</TotalTime>
  <Words>418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WNM 617</vt:lpstr>
      <vt:lpstr>Agenda</vt:lpstr>
      <vt:lpstr>More Widgets</vt:lpstr>
      <vt:lpstr>Forms</vt:lpstr>
      <vt:lpstr>Mini Widgets</vt:lpstr>
      <vt:lpstr>Events</vt:lpstr>
      <vt:lpstr>Event - Tap</vt:lpstr>
      <vt:lpstr>Event – Tap Hold</vt:lpstr>
      <vt:lpstr>Events – Swipe Right/Swipe Left</vt:lpstr>
      <vt:lpstr>Grids</vt:lpstr>
      <vt:lpstr>Step By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</dc:title>
  <dc:creator>Fred McHale</dc:creator>
  <cp:lastModifiedBy>Fred McHale</cp:lastModifiedBy>
  <cp:revision>12</cp:revision>
  <dcterms:created xsi:type="dcterms:W3CDTF">2015-10-05T16:53:15Z</dcterms:created>
  <dcterms:modified xsi:type="dcterms:W3CDTF">2015-10-06T17:55:04Z</dcterms:modified>
</cp:coreProperties>
</file>