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6" r:id="rId4"/>
    <p:sldId id="292" r:id="rId5"/>
    <p:sldId id="293" r:id="rId6"/>
    <p:sldId id="273" r:id="rId7"/>
    <p:sldId id="282" r:id="rId8"/>
    <p:sldId id="295" r:id="rId9"/>
    <p:sldId id="294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56698"/>
          </a:xfrm>
        </p:spPr>
        <p:txBody>
          <a:bodyPr>
            <a:normAutofit/>
          </a:bodyPr>
          <a:lstStyle/>
          <a:p>
            <a:r>
              <a:rPr lang="en-US" dirty="0" smtClean="0"/>
              <a:t>Wrapping a Site with </a:t>
            </a:r>
            <a:r>
              <a:rPr lang="en-US" dirty="0" err="1" smtClean="0"/>
              <a:t>xCode</a:t>
            </a:r>
            <a:r>
              <a:rPr lang="en-US" dirty="0" smtClean="0"/>
              <a:t>/Swift and 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free Parse Account and Recreate the Demo adding street address, city</a:t>
            </a:r>
            <a:r>
              <a:rPr lang="en-US" smtClean="0"/>
              <a:t>, state, </a:t>
            </a:r>
            <a:r>
              <a:rPr lang="en-US" dirty="0" smtClean="0"/>
              <a:t>and country to the registration form</a:t>
            </a:r>
          </a:p>
          <a:p>
            <a:r>
              <a:rPr lang="en-US" dirty="0" smtClean="0"/>
              <a:t>Work on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your site in a Native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using </a:t>
            </a:r>
            <a:r>
              <a:rPr lang="en-US" dirty="0" err="1" smtClean="0"/>
              <a:t>PhoneGap</a:t>
            </a:r>
            <a:r>
              <a:rPr lang="en-US" dirty="0" smtClean="0"/>
              <a:t> or other hybrid frameworks we can wrap our mobile/responsive websites directly in </a:t>
            </a:r>
            <a:r>
              <a:rPr lang="en-US" dirty="0" err="1" smtClean="0"/>
              <a:t>xCode</a:t>
            </a:r>
            <a:r>
              <a:rPr lang="en-US" dirty="0" smtClean="0"/>
              <a:t> (either using Objective C or Swift) or Android using </a:t>
            </a:r>
            <a:r>
              <a:rPr lang="en-US" dirty="0" err="1" smtClean="0"/>
              <a:t>WebViews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Like hybrid app frameworks your HTML, CSS, and JavaScript is cross compatible</a:t>
            </a:r>
          </a:p>
          <a:p>
            <a:r>
              <a:rPr lang="en-US" dirty="0" smtClean="0"/>
              <a:t>Speed of development and design</a:t>
            </a:r>
          </a:p>
          <a:p>
            <a:r>
              <a:rPr lang="en-US" dirty="0" smtClean="0"/>
              <a:t>Like hybrid app frameworks, it is easier to push out updates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Restricted or Experimental access to native hardware (camera,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Performance and speed of app can be hindered </a:t>
            </a:r>
          </a:p>
          <a:p>
            <a:r>
              <a:rPr lang="en-US" dirty="0" smtClean="0"/>
              <a:t>If your web app is hosted on a server it will require an internet connection</a:t>
            </a:r>
          </a:p>
          <a:p>
            <a:r>
              <a:rPr lang="en-US" dirty="0" smtClean="0"/>
              <a:t>Apple may deny your app in the store if it doesn’t take “enough” advantage of device hardware or native technologies.  No one really knows what “enough” 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Choose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project doesn’t require extremely </a:t>
            </a:r>
            <a:r>
              <a:rPr lang="en-US" dirty="0" smtClean="0"/>
              <a:t>high performance</a:t>
            </a:r>
          </a:p>
          <a:p>
            <a:r>
              <a:rPr lang="en-US" dirty="0" smtClean="0"/>
              <a:t>If your project needs to be cross compatible with other device</a:t>
            </a:r>
          </a:p>
          <a:p>
            <a:r>
              <a:rPr lang="en-US" dirty="0" smtClean="0"/>
              <a:t>If you don’t have the time to learn Swift or Java to create a native 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</a:t>
            </a:r>
            <a:r>
              <a:rPr lang="en-US" dirty="0" err="1" smtClean="0"/>
              <a:t>xcode</a:t>
            </a:r>
            <a:r>
              <a:rPr lang="en-US" dirty="0" smtClean="0"/>
              <a:t> and swift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89131"/>
            <a:ext cx="10571998" cy="97045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xcode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Android Studio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Android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820</TotalTime>
  <Words>233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WNM 617</vt:lpstr>
      <vt:lpstr>Introduction</vt:lpstr>
      <vt:lpstr>Wrapping your site in a Native Container</vt:lpstr>
      <vt:lpstr>Pros and Cons</vt:lpstr>
      <vt:lpstr>So Why Choose This?</vt:lpstr>
      <vt:lpstr>Demo with xcode and swift</vt:lpstr>
      <vt:lpstr>Steps</vt:lpstr>
      <vt:lpstr>Steps</vt:lpstr>
      <vt:lpstr>Demo with Android Studio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</dc:title>
  <dc:creator>Fred McHale</dc:creator>
  <cp:lastModifiedBy>Fred McHale</cp:lastModifiedBy>
  <cp:revision>76</cp:revision>
  <dcterms:created xsi:type="dcterms:W3CDTF">2015-10-05T16:53:15Z</dcterms:created>
  <dcterms:modified xsi:type="dcterms:W3CDTF">2015-12-01T18:43:07Z</dcterms:modified>
</cp:coreProperties>
</file>