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  <p:sldId id="266" r:id="rId9"/>
    <p:sldId id="263" r:id="rId10"/>
    <p:sldId id="270" r:id="rId11"/>
    <p:sldId id="264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itializ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WNM 617 Mobile Web Tech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Responsive Web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Grid!?!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Grids are just ways we can layout our sites in a organized manner.  Grid layouts can be Fluid/Responsive or not.  Most grid frameworks are responsive.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forget to make our images fluid.  They need to change size based on the browser size.  Luckily there is an easy way to achieve this in CSS</a:t>
            </a:r>
          </a:p>
          <a:p>
            <a:pPr lvl="1"/>
            <a:r>
              <a:rPr lang="en-US" dirty="0" smtClean="0"/>
              <a:t>max-width: 100%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Responsive Part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 Queries and Viewports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Responsive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Fluid Layout (Grids) + Fluid Images + Media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2065768"/>
            <a:ext cx="5185873" cy="3638763"/>
          </a:xfrm>
        </p:spPr>
        <p:txBody>
          <a:bodyPr/>
          <a:lstStyle/>
          <a:p>
            <a:r>
              <a:rPr lang="en-US" dirty="0"/>
              <a:t>Media Queries allow us to target our CSS styling and layout to specific device characteristics through media types</a:t>
            </a:r>
          </a:p>
          <a:p>
            <a:pPr lvl="1"/>
            <a:r>
              <a:rPr lang="en-US" dirty="0"/>
              <a:t>Screen size (the one we care about)</a:t>
            </a:r>
          </a:p>
          <a:p>
            <a:pPr lvl="1"/>
            <a:r>
              <a:rPr lang="en-US" dirty="0"/>
              <a:t>Print</a:t>
            </a:r>
          </a:p>
          <a:p>
            <a:pPr lvl="1"/>
            <a:r>
              <a:rPr lang="en-US" dirty="0" smtClean="0"/>
              <a:t>Speech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378806"/>
            <a:ext cx="5194583" cy="3638764"/>
          </a:xfrm>
        </p:spPr>
        <p:txBody>
          <a:bodyPr/>
          <a:lstStyle/>
          <a:p>
            <a:r>
              <a:rPr lang="en-US" dirty="0" smtClean="0"/>
              <a:t>Media Queries have a number of different “Features” that we can use</a:t>
            </a:r>
          </a:p>
          <a:p>
            <a:pPr lvl="1"/>
            <a:r>
              <a:rPr lang="en-US" dirty="0" smtClean="0"/>
              <a:t>max-device-width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rientation</a:t>
            </a:r>
          </a:p>
          <a:p>
            <a:pPr lvl="1"/>
            <a:r>
              <a:rPr lang="en-US" dirty="0" smtClean="0"/>
              <a:t>Etc…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*Note: We really only care about max-device-width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8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Syntax for Media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Media Query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@media screen and (max-device-width = 375px){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#our CSS for a device up to this size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88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7" y="225576"/>
            <a:ext cx="5239481" cy="64397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15" y="225576"/>
            <a:ext cx="5249008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5174" y="2897451"/>
            <a:ext cx="819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</a:t>
            </a:r>
            <a:r>
              <a:rPr lang="en-US" dirty="0"/>
              <a:t>://css-tricks.com/snippets/css/media-queries-for-standard-devices/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12757" y="1911177"/>
            <a:ext cx="5775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Standard Device Media Queries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95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833" y="31715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viewport is the </a:t>
            </a:r>
            <a:r>
              <a:rPr lang="en-US" u="sng" dirty="0" smtClean="0"/>
              <a:t>users visible </a:t>
            </a:r>
            <a:r>
              <a:rPr lang="en-US" dirty="0" smtClean="0"/>
              <a:t>area of the web page</a:t>
            </a:r>
          </a:p>
          <a:p>
            <a:r>
              <a:rPr lang="en-US" dirty="0" smtClean="0"/>
              <a:t>Viewports will vary based on device size. So they get smaller with the device</a:t>
            </a:r>
          </a:p>
          <a:p>
            <a:r>
              <a:rPr lang="en-US" dirty="0" smtClean="0"/>
              <a:t>If we do not set the viewport in our HTML our webpages will look fine on a desktop browser but will scale down on a smaller device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Responsive Web design</a:t>
            </a:r>
            <a:r>
              <a:rPr lang="en-US" dirty="0"/>
              <a:t> is the approach that suggests that design and </a:t>
            </a:r>
            <a:r>
              <a:rPr lang="en-US" dirty="0" smtClean="0"/>
              <a:t>implementation of a website </a:t>
            </a:r>
            <a:r>
              <a:rPr lang="en-US" dirty="0"/>
              <a:t>should respond to the user’s behavior and environment based on screen size, platform and </a:t>
            </a:r>
            <a:r>
              <a:rPr lang="en-US" dirty="0" smtClean="0"/>
              <a:t>orientation of the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0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Viewport or Not to Viewport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Viewport Not Set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25" y="2751138"/>
            <a:ext cx="1752063" cy="310991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Viewport Set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193" y="2751138"/>
            <a:ext cx="1752063" cy="3109912"/>
          </a:xfrm>
        </p:spPr>
      </p:pic>
    </p:spTree>
    <p:extLst>
      <p:ext uri="{BB962C8B-B14F-4D97-AF65-F5344CB8AC3E}">
        <p14:creationId xmlns:p14="http://schemas.microsoft.com/office/powerpoint/2010/main" val="22712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set the viewport in the head of our HTML document with a meta tag</a:t>
            </a:r>
          </a:p>
          <a:p>
            <a:r>
              <a:rPr lang="en-US" dirty="0" smtClean="0"/>
              <a:t>The attribute content-width is set to “device-width”</a:t>
            </a:r>
          </a:p>
          <a:p>
            <a:r>
              <a:rPr lang="en-US" dirty="0" smtClean="0"/>
              <a:t>The attribute scale is set to 1 for a 1 to 1 scale.  You can set it to other values but 1 is standard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Ex. &lt;meta name="viewport" content="width=device-width, initial-scale=1.0"&gt;</a:t>
            </a:r>
          </a:p>
        </p:txBody>
      </p:sp>
    </p:spTree>
    <p:extLst>
      <p:ext uri="{BB962C8B-B14F-4D97-AF65-F5344CB8AC3E}">
        <p14:creationId xmlns:p14="http://schemas.microsoft.com/office/powerpoint/2010/main" val="145423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833" y="31715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6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Initializr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Simple Responsive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0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Initializr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Initializr</a:t>
            </a:r>
            <a:r>
              <a:rPr lang="en-US" dirty="0" smtClean="0"/>
              <a:t> is a simple to use responsive web template</a:t>
            </a:r>
          </a:p>
          <a:p>
            <a:r>
              <a:rPr lang="en-US" dirty="0">
                <a:hlinkClick r:id="rId2"/>
              </a:rPr>
              <a:t>http://www.initializr.com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For our walkthrough purposes we will use the Responsive Version</a:t>
            </a:r>
          </a:p>
        </p:txBody>
      </p:sp>
    </p:spTree>
    <p:extLst>
      <p:ext uri="{BB962C8B-B14F-4D97-AF65-F5344CB8AC3E}">
        <p14:creationId xmlns:p14="http://schemas.microsoft.com/office/powerpoint/2010/main" val="9061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Sizes - iPhone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68" y="2113750"/>
            <a:ext cx="6100662" cy="453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1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Sizes - Android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82" y="2222500"/>
            <a:ext cx="5160436" cy="3636963"/>
          </a:xfrm>
        </p:spPr>
      </p:pic>
    </p:spTree>
    <p:extLst>
      <p:ext uri="{BB962C8B-B14F-4D97-AF65-F5344CB8AC3E}">
        <p14:creationId xmlns:p14="http://schemas.microsoft.com/office/powerpoint/2010/main" val="330545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Sizes – Other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Kiosks</a:t>
            </a:r>
          </a:p>
          <a:p>
            <a:r>
              <a:rPr lang="en-US" dirty="0" smtClean="0"/>
              <a:t>Feature Phones</a:t>
            </a:r>
          </a:p>
          <a:p>
            <a:r>
              <a:rPr lang="en-US" dirty="0" smtClean="0"/>
              <a:t>HUGE screens</a:t>
            </a:r>
          </a:p>
        </p:txBody>
      </p:sp>
    </p:spTree>
    <p:extLst>
      <p:ext uri="{BB962C8B-B14F-4D97-AF65-F5344CB8AC3E}">
        <p14:creationId xmlns:p14="http://schemas.microsoft.com/office/powerpoint/2010/main" val="21894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3313540"/>
          </a:xfrm>
        </p:spPr>
        <p:txBody>
          <a:bodyPr/>
          <a:lstStyle/>
          <a:p>
            <a:r>
              <a:rPr lang="en-US" dirty="0" smtClean="0"/>
              <a:t>In the previous years websites consisted of two versions (we don’t do this anymore)</a:t>
            </a:r>
          </a:p>
          <a:p>
            <a:pPr lvl="1"/>
            <a:r>
              <a:rPr lang="en-US" dirty="0" smtClean="0"/>
              <a:t>Typical Desktop site on a typical domain (www.facebook.com)</a:t>
            </a:r>
          </a:p>
          <a:p>
            <a:pPr lvl="1"/>
            <a:r>
              <a:rPr lang="en-US" dirty="0" smtClean="0"/>
              <a:t>A mobile website designed strictly for a mobile device placed under a subdomain (m.facebook.com)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0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Flexible 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Fluid Layout and Fluid Images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9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 Design is only one part of Responsive Web Design.  </a:t>
            </a:r>
            <a:r>
              <a:rPr lang="en-US" dirty="0"/>
              <a:t>I</a:t>
            </a:r>
            <a:r>
              <a:rPr lang="en-US" dirty="0" smtClean="0"/>
              <a:t>t is important that we create our responsive sites with fluid layouts and images.  They are the base to build our responsive design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should use fluid layouts to handle different resolutions.  Don’t use fixed layouts</a:t>
            </a:r>
          </a:p>
          <a:p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1415</TotalTime>
  <Words>491</Words>
  <Application>Microsoft Office PowerPoint</Application>
  <PresentationFormat>Widescreen</PresentationFormat>
  <Paragraphs>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Century Gothic</vt:lpstr>
      <vt:lpstr>Wingdings 2</vt:lpstr>
      <vt:lpstr>Quotable</vt:lpstr>
      <vt:lpstr>WNM 617 Mobile Web Tech </vt:lpstr>
      <vt:lpstr>Responsive Web Design</vt:lpstr>
      <vt:lpstr>Screen Sizes - iPhone</vt:lpstr>
      <vt:lpstr>Screen Sizes - Android</vt:lpstr>
      <vt:lpstr>Screen Sizes – Other Devices</vt:lpstr>
      <vt:lpstr>Mobile Websites</vt:lpstr>
      <vt:lpstr>The Flexible Foundation</vt:lpstr>
      <vt:lpstr>Flexible Design</vt:lpstr>
      <vt:lpstr>Fluid Layout</vt:lpstr>
      <vt:lpstr>What about the Grid!?!</vt:lpstr>
      <vt:lpstr>Fluid Images</vt:lpstr>
      <vt:lpstr>The Responsive Part</vt:lpstr>
      <vt:lpstr>So What is Responsive Design?</vt:lpstr>
      <vt:lpstr>Media Queries</vt:lpstr>
      <vt:lpstr>CSS Syntax for Media Query</vt:lpstr>
      <vt:lpstr>PowerPoint Presentation</vt:lpstr>
      <vt:lpstr>PowerPoint Presentation</vt:lpstr>
      <vt:lpstr>PowerPoint Presentation</vt:lpstr>
      <vt:lpstr>Viewport</vt:lpstr>
      <vt:lpstr>To Viewport or Not to Viewport</vt:lpstr>
      <vt:lpstr>Setting the Viewport</vt:lpstr>
      <vt:lpstr>PowerPoint Presentation</vt:lpstr>
      <vt:lpstr>Initializr</vt:lpstr>
      <vt:lpstr>Initializr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WNM 617 Mobile Web Tech</dc:title>
  <dc:creator>Fred McHale</dc:creator>
  <cp:lastModifiedBy>Fred McHale</cp:lastModifiedBy>
  <cp:revision>17</cp:revision>
  <dcterms:created xsi:type="dcterms:W3CDTF">2015-09-10T23:13:50Z</dcterms:created>
  <dcterms:modified xsi:type="dcterms:W3CDTF">2015-09-11T22:49:07Z</dcterms:modified>
</cp:coreProperties>
</file>