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73" r:id="rId4"/>
    <p:sldId id="276" r:id="rId5"/>
    <p:sldId id="282" r:id="rId6"/>
    <p:sldId id="283" r:id="rId7"/>
    <p:sldId id="28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WNM 617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756698"/>
          </a:xfrm>
        </p:spPr>
        <p:txBody>
          <a:bodyPr>
            <a:normAutofit/>
          </a:bodyPr>
          <a:lstStyle/>
          <a:p>
            <a:r>
              <a:rPr lang="en-US" dirty="0" smtClean="0"/>
              <a:t>Part </a:t>
            </a:r>
            <a:r>
              <a:rPr lang="en-US" dirty="0" smtClean="0"/>
              <a:t>2: </a:t>
            </a:r>
            <a:r>
              <a:rPr lang="en-US" dirty="0" err="1" smtClean="0"/>
              <a:t>PhoneGap</a:t>
            </a:r>
            <a:r>
              <a:rPr lang="en-US" dirty="0" smtClean="0"/>
              <a:t> In Depth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0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a Website in </a:t>
            </a:r>
            <a:r>
              <a:rPr lang="en-US" dirty="0" err="1" smtClean="0"/>
              <a:t>PhoneGap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0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PhoneGap</a:t>
            </a:r>
            <a:r>
              <a:rPr lang="en-US" dirty="0" smtClean="0"/>
              <a:t> Plugins and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1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PhoneGap</a:t>
            </a:r>
            <a:r>
              <a:rPr lang="en-US" dirty="0" smtClean="0"/>
              <a:t>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PhoneGap</a:t>
            </a:r>
            <a:r>
              <a:rPr lang="en-US" dirty="0" smtClean="0"/>
              <a:t> Plugins are bits of code we can use that allow us to access device hardware and apps</a:t>
            </a:r>
          </a:p>
          <a:p>
            <a:r>
              <a:rPr lang="en-US" dirty="0"/>
              <a:t>https://build.phonegap.com/plugins</a:t>
            </a:r>
            <a:endParaRPr lang="en-US" dirty="0" smtClean="0"/>
          </a:p>
          <a:p>
            <a:r>
              <a:rPr lang="en-US" dirty="0" smtClean="0"/>
              <a:t>Plugins are broken down into two categories</a:t>
            </a:r>
          </a:p>
          <a:p>
            <a:pPr lvl="1"/>
            <a:r>
              <a:rPr lang="en-US" dirty="0" smtClean="0"/>
              <a:t>Core Plugins (from Cordova/</a:t>
            </a:r>
            <a:r>
              <a:rPr lang="en-US" dirty="0" err="1" smtClean="0"/>
              <a:t>PhoneGap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12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PhoneGap</a:t>
            </a:r>
            <a:r>
              <a:rPr lang="en-US" dirty="0" smtClean="0"/>
              <a:t> Plugins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to use a plugin</a:t>
            </a:r>
          </a:p>
          <a:p>
            <a:pPr lvl="1"/>
            <a:r>
              <a:rPr lang="en-US" dirty="0" smtClean="0"/>
              <a:t>Core and 3</a:t>
            </a:r>
            <a:r>
              <a:rPr lang="en-US" baseline="30000" dirty="0" smtClean="0"/>
              <a:t>rd</a:t>
            </a:r>
            <a:r>
              <a:rPr lang="en-US" dirty="0" smtClean="0"/>
              <a:t> party plugins can be used by including them in your config.xml</a:t>
            </a:r>
          </a:p>
          <a:p>
            <a:pPr lvl="1"/>
            <a:r>
              <a:rPr lang="en-US" dirty="0" smtClean="0"/>
              <a:t>Read the plugin documentation to understand how it should be used (usually have code examples)</a:t>
            </a:r>
          </a:p>
          <a:p>
            <a:pPr lvl="1"/>
            <a:r>
              <a:rPr lang="en-US" dirty="0" smtClean="0"/>
              <a:t>Create the code that uses the plugin in your HTML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6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PhoneGap</a:t>
            </a:r>
            <a:r>
              <a:rPr lang="en-US" dirty="0" smtClean="0"/>
              <a:t> </a:t>
            </a:r>
            <a:r>
              <a:rPr lang="en-US" dirty="0" smtClean="0"/>
              <a:t>Plugin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Camera</a:t>
            </a:r>
          </a:p>
          <a:p>
            <a:r>
              <a:rPr lang="en-US" dirty="0" smtClean="0"/>
              <a:t>Vibration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Project Idea Presentation (3 minute pitch)</a:t>
            </a:r>
          </a:p>
          <a:p>
            <a:r>
              <a:rPr lang="en-US" dirty="0" smtClean="0"/>
              <a:t>Move your midterm into </a:t>
            </a:r>
            <a:r>
              <a:rPr lang="en-US" dirty="0" err="1" smtClean="0"/>
              <a:t>PhoneGap</a:t>
            </a:r>
            <a:r>
              <a:rPr lang="en-US" dirty="0" smtClean="0"/>
              <a:t> and apply a 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485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678</TotalTime>
  <Words>131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WNM 617</vt:lpstr>
      <vt:lpstr>Wrapping a Website in PhoneGap</vt:lpstr>
      <vt:lpstr>Plugins</vt:lpstr>
      <vt:lpstr>PhoneGap Plugins</vt:lpstr>
      <vt:lpstr>PhoneGap Plugins Cont</vt:lpstr>
      <vt:lpstr>PhoneGap Plugin Demo</vt:lpstr>
      <vt:lpstr>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WNM 617</dc:title>
  <dc:creator>Fred McHale</dc:creator>
  <cp:lastModifiedBy>Fred McHale</cp:lastModifiedBy>
  <cp:revision>62</cp:revision>
  <dcterms:created xsi:type="dcterms:W3CDTF">2015-10-05T16:53:15Z</dcterms:created>
  <dcterms:modified xsi:type="dcterms:W3CDTF">2015-11-17T18:39:26Z</dcterms:modified>
</cp:coreProperties>
</file>