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6" r:id="rId4"/>
    <p:sldId id="292" r:id="rId5"/>
    <p:sldId id="293" r:id="rId6"/>
    <p:sldId id="273" r:id="rId7"/>
    <p:sldId id="28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56698"/>
          </a:xfrm>
        </p:spPr>
        <p:txBody>
          <a:bodyPr>
            <a:normAutofit/>
          </a:bodyPr>
          <a:lstStyle/>
          <a:p>
            <a:r>
              <a:rPr lang="en-US" dirty="0" smtClean="0"/>
              <a:t>Wrapping a Site </a:t>
            </a:r>
            <a:r>
              <a:rPr lang="en-US" dirty="0" smtClean="0"/>
              <a:t>Android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7656"/>
          </a:xfrm>
        </p:spPr>
        <p:txBody>
          <a:bodyPr/>
          <a:lstStyle/>
          <a:p>
            <a:r>
              <a:rPr lang="en-US" dirty="0" smtClean="0"/>
              <a:t>In “Add Activity to Mobile” select Blank Activity and click next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43" y="2804514"/>
            <a:ext cx="5895772" cy="39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695084"/>
          </a:xfrm>
        </p:spPr>
        <p:txBody>
          <a:bodyPr/>
          <a:lstStyle/>
          <a:p>
            <a:r>
              <a:rPr lang="en-US" dirty="0" smtClean="0"/>
              <a:t>In the “Customize Activity Window” Leave the defaults, click Finish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16" y="2810565"/>
            <a:ext cx="5900984" cy="39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9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Android Studio is up again double click activity_main.xml</a:t>
            </a:r>
          </a:p>
          <a:p>
            <a:r>
              <a:rPr lang="en-US" dirty="0" smtClean="0"/>
              <a:t>Remove the Hello World, Main Icon, and Toolbar by right clicking and selecting Delete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02" y="2931886"/>
            <a:ext cx="5784641" cy="37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Text View make your code look like the code provided on the class website </a:t>
            </a:r>
          </a:p>
          <a:p>
            <a:r>
              <a:rPr lang="en-US" dirty="0" smtClean="0"/>
              <a:t>In Java &gt; com.*.* &gt; Main Activity make the code look like the code provided on the class website</a:t>
            </a:r>
          </a:p>
          <a:p>
            <a:r>
              <a:rPr lang="en-US" dirty="0" smtClean="0"/>
              <a:t>Note that the load remote website area.  This is where you place your URL</a:t>
            </a:r>
          </a:p>
          <a:p>
            <a:r>
              <a:rPr lang="en-US" dirty="0" smtClean="0"/>
              <a:t>Open manifest.xml under </a:t>
            </a:r>
            <a:r>
              <a:rPr lang="en-US" dirty="0"/>
              <a:t>add 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android.permission.INTERNET</a:t>
            </a:r>
            <a:r>
              <a:rPr lang="en-US" dirty="0"/>
              <a:t>" </a:t>
            </a:r>
            <a:r>
              <a:rPr lang="en-US" dirty="0" smtClean="0"/>
              <a:t>/&gt;    under      &lt;/application&gt;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80456"/>
          </a:xfrm>
        </p:spPr>
        <p:txBody>
          <a:bodyPr/>
          <a:lstStyle/>
          <a:p>
            <a:r>
              <a:rPr lang="en-US" dirty="0" smtClean="0"/>
              <a:t>Click on the </a:t>
            </a:r>
            <a:r>
              <a:rPr lang="en-US" dirty="0" err="1" smtClean="0"/>
              <a:t>nreen</a:t>
            </a:r>
            <a:r>
              <a:rPr lang="en-US" dirty="0" smtClean="0"/>
              <a:t> play button in the toolbar of Android Studio.  </a:t>
            </a:r>
          </a:p>
          <a:p>
            <a:r>
              <a:rPr lang="en-US" dirty="0" smtClean="0"/>
              <a:t>Select All of the defaults in any windows that come up.</a:t>
            </a:r>
          </a:p>
          <a:p>
            <a:r>
              <a:rPr lang="en-US" dirty="0" smtClean="0"/>
              <a:t>Your application should launch in the Android Emulator loading your website (the emulator may take a second to load)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77" y="2334949"/>
            <a:ext cx="60015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add videos of how to do a navigation bar in iOS this week.  Pay attention to the class </a:t>
            </a:r>
            <a:r>
              <a:rPr lang="en-US" dirty="0" err="1" smtClean="0"/>
              <a:t>facebook</a:t>
            </a:r>
            <a:r>
              <a:rPr lang="en-US" dirty="0" smtClean="0"/>
              <a:t> group for a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your Final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2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your site in a Native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using </a:t>
            </a:r>
            <a:r>
              <a:rPr lang="en-US" dirty="0" err="1" smtClean="0"/>
              <a:t>PhoneGap</a:t>
            </a:r>
            <a:r>
              <a:rPr lang="en-US" dirty="0" smtClean="0"/>
              <a:t> or other hybrid frameworks we can wrap our mobile/responsive websites directly in </a:t>
            </a:r>
            <a:r>
              <a:rPr lang="en-US" dirty="0" err="1" smtClean="0"/>
              <a:t>xCode</a:t>
            </a:r>
            <a:r>
              <a:rPr lang="en-US" dirty="0" smtClean="0"/>
              <a:t> (either using Objective C or Swift) or Android using </a:t>
            </a:r>
            <a:r>
              <a:rPr lang="en-US" dirty="0" err="1" smtClean="0"/>
              <a:t>WebViews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Like hybrid app frameworks your HTML, CSS, and JavaScript is cross compatible</a:t>
            </a:r>
          </a:p>
          <a:p>
            <a:r>
              <a:rPr lang="en-US" dirty="0" smtClean="0"/>
              <a:t>Speed of development and design</a:t>
            </a:r>
          </a:p>
          <a:p>
            <a:r>
              <a:rPr lang="en-US" dirty="0" smtClean="0"/>
              <a:t>Like hybrid app frameworks, it is easier to push out updates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Restricted or Experimental access to native hardware (camera,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Performance and speed of app can be hindered </a:t>
            </a:r>
          </a:p>
          <a:p>
            <a:r>
              <a:rPr lang="en-US" dirty="0" smtClean="0"/>
              <a:t>If your web app is hosted on a server it will require an internet connection</a:t>
            </a:r>
          </a:p>
          <a:p>
            <a:r>
              <a:rPr lang="en-US" dirty="0" smtClean="0"/>
              <a:t>Apple may deny your app in the store if it doesn’t take “enough” advantage of device hardware or native technologies.  No one really knows what “enough” 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Choose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project doesn’t require extremely high performance</a:t>
            </a:r>
          </a:p>
          <a:p>
            <a:r>
              <a:rPr lang="en-US" dirty="0" smtClean="0"/>
              <a:t>If your project needs to be cross compatible with other device</a:t>
            </a:r>
          </a:p>
          <a:p>
            <a:r>
              <a:rPr lang="en-US" dirty="0" smtClean="0"/>
              <a:t>If you don’t have the time to learn Swift or Java to create a native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</a:t>
            </a:r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89131"/>
            <a:ext cx="10571998" cy="97045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Android Studio</a:t>
            </a:r>
          </a:p>
          <a:p>
            <a:pPr lvl="1"/>
            <a:r>
              <a:rPr lang="en-US" dirty="0" smtClean="0"/>
              <a:t>If you are doing this on your own laptop you will need to install the Java SDK 7 (if not already installed) and Android Studio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“Start a New Android Studio Project”</a:t>
            </a:r>
          </a:p>
          <a:p>
            <a:r>
              <a:rPr lang="en-US" dirty="0" smtClean="0"/>
              <a:t>Give the project a name and it is ok to leave the default values for other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25713"/>
          </a:xfrm>
        </p:spPr>
        <p:txBody>
          <a:bodyPr/>
          <a:lstStyle/>
          <a:p>
            <a:r>
              <a:rPr lang="en-US" dirty="0" smtClean="0"/>
              <a:t>In the “Select a Form Factor your app will run on” make sure Phone/Tablet is selected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66" y="2783371"/>
            <a:ext cx="5973106" cy="39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883</TotalTime>
  <Words>471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WNM 617</vt:lpstr>
      <vt:lpstr>Introduction</vt:lpstr>
      <vt:lpstr>Wrapping your site in a Native Container</vt:lpstr>
      <vt:lpstr>Pros and Cons</vt:lpstr>
      <vt:lpstr>So Why Choose This?</vt:lpstr>
      <vt:lpstr>Demo with Android Studio</vt:lpstr>
      <vt:lpstr>Steps</vt:lpstr>
      <vt:lpstr>Steps</vt:lpstr>
      <vt:lpstr>Steps</vt:lpstr>
      <vt:lpstr>Steps</vt:lpstr>
      <vt:lpstr>Steps</vt:lpstr>
      <vt:lpstr>Steps</vt:lpstr>
      <vt:lpstr>Steps</vt:lpstr>
      <vt:lpstr>Skip</vt:lpstr>
      <vt:lpstr>Videos Coming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82</cp:revision>
  <dcterms:created xsi:type="dcterms:W3CDTF">2015-10-05T16:53:15Z</dcterms:created>
  <dcterms:modified xsi:type="dcterms:W3CDTF">2015-12-08T17:29:46Z</dcterms:modified>
</cp:coreProperties>
</file>