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widgets, slide and tap events, filtering</a:t>
            </a:r>
          </a:p>
          <a:p>
            <a:r>
              <a:rPr lang="en-US" dirty="0" smtClean="0"/>
              <a:t>Forms and mini widgets</a:t>
            </a:r>
          </a:p>
          <a:p>
            <a:r>
              <a:rPr lang="en-US" dirty="0" smtClean="0"/>
              <a:t>Form Buttons</a:t>
            </a:r>
          </a:p>
          <a:p>
            <a:r>
              <a:rPr lang="en-US" dirty="0" smtClean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Mobile is a touch-optimized HTML5 UI framework designed to make responsive web sites and apps that are accessible on all smartphone, tablet and desktop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Follows progressive enhancement and RWD techniques </a:t>
            </a:r>
          </a:p>
          <a:p>
            <a:r>
              <a:rPr lang="en-US" dirty="0"/>
              <a:t>http://</a:t>
            </a:r>
            <a:r>
              <a:rPr lang="en-US" dirty="0" smtClean="0"/>
              <a:t>demos.jquerymobile.com/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Covered in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jQuery Mobile </a:t>
            </a:r>
          </a:p>
          <a:p>
            <a:r>
              <a:rPr lang="en-US" dirty="0" smtClean="0"/>
              <a:t>Pages</a:t>
            </a:r>
          </a:p>
          <a:p>
            <a:r>
              <a:rPr lang="en-US" dirty="0" smtClean="0"/>
              <a:t>Ajax Navigation and Transitions</a:t>
            </a:r>
          </a:p>
          <a:p>
            <a:r>
              <a:rPr lang="en-US" dirty="0" smtClean="0"/>
              <a:t>Content and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Mobile is very similar to </a:t>
            </a:r>
            <a:r>
              <a:rPr lang="en-US" dirty="0" err="1" smtClean="0"/>
              <a:t>initializr</a:t>
            </a:r>
            <a:r>
              <a:rPr lang="en-US" dirty="0" smtClean="0"/>
              <a:t> but we just create the HTML pages ourselves.  </a:t>
            </a:r>
          </a:p>
          <a:p>
            <a:r>
              <a:rPr lang="en-US" dirty="0" smtClean="0"/>
              <a:t>You must include the jQuery Mobile CSS and JavaScript files</a:t>
            </a:r>
          </a:p>
          <a:p>
            <a:r>
              <a:rPr lang="en-US" dirty="0" smtClean="0"/>
              <a:t>All HTML files that are going to use jQuery Mobile need to have an HTML 5 </a:t>
            </a:r>
            <a:r>
              <a:rPr lang="en-US" dirty="0" err="1" smtClean="0"/>
              <a:t>doctype</a:t>
            </a:r>
            <a:endParaRPr lang="en-US" dirty="0"/>
          </a:p>
          <a:p>
            <a:pPr lvl="1"/>
            <a:r>
              <a:rPr lang="en-US" dirty="0" smtClean="0"/>
              <a:t>&lt;!</a:t>
            </a:r>
            <a:r>
              <a:rPr lang="en-US" dirty="0" err="1"/>
              <a:t>D</a:t>
            </a:r>
            <a:r>
              <a:rPr lang="en-US" dirty="0" err="1" smtClean="0"/>
              <a:t>octype</a:t>
            </a:r>
            <a:r>
              <a:rPr lang="en-US" dirty="0" smtClean="0"/>
              <a:t> HTML/&gt;</a:t>
            </a:r>
          </a:p>
          <a:p>
            <a:r>
              <a:rPr lang="en-US" dirty="0" smtClean="0"/>
              <a:t>Demo (there is an error in chrome when running locally)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Pages in jQuery mobile are not confined to one HTML document</a:t>
            </a:r>
          </a:p>
          <a:p>
            <a:r>
              <a:rPr lang="en-US" dirty="0" smtClean="0"/>
              <a:t>You can have one HTML document containing one or more </a:t>
            </a:r>
            <a:r>
              <a:rPr lang="en-US" dirty="0" err="1" smtClean="0"/>
              <a:t>jquery</a:t>
            </a:r>
            <a:r>
              <a:rPr lang="en-US" dirty="0" smtClean="0"/>
              <a:t> mobile pages</a:t>
            </a:r>
          </a:p>
          <a:p>
            <a:r>
              <a:rPr lang="en-US" dirty="0" smtClean="0"/>
              <a:t>You simply create a page by adding the attribute data-role=“page” to an HTML element (typically a div)</a:t>
            </a:r>
          </a:p>
          <a:p>
            <a:r>
              <a:rPr lang="en-US" dirty="0" smtClean="0"/>
              <a:t>A page can contain any valid HTML but typically you will see jQuery Mobile pages with the following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&lt;div data-role="page"&gt;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	&lt;div data-role="header"&gt;...&lt;/div&gt;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	&lt;div role="main" class="</a:t>
            </a:r>
            <a:r>
              <a:rPr lang="en-US" sz="1400" dirty="0" err="1">
                <a:latin typeface="Calibri" panose="020F0502020204030204" pitchFamily="34" charset="0"/>
              </a:rPr>
              <a:t>ui</a:t>
            </a:r>
            <a:r>
              <a:rPr lang="en-US" sz="1400" dirty="0">
                <a:latin typeface="Calibri" panose="020F0502020204030204" pitchFamily="34" charset="0"/>
              </a:rPr>
              <a:t>-content"&gt;...&lt;/div&gt;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	&lt;div data-role="footer"&gt;...&lt;/div&gt;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569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Navigation &amp;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by default uses an Ajax Navigation systems that allows various animated transitions to occur when clicking links or submitting forms</a:t>
            </a:r>
          </a:p>
          <a:p>
            <a:r>
              <a:rPr lang="en-US" dirty="0" smtClean="0"/>
              <a:t>Because of this we must set an id of our page </a:t>
            </a:r>
            <a:r>
              <a:rPr lang="en-US" dirty="0" err="1" smtClean="0"/>
              <a:t>divs</a:t>
            </a:r>
            <a:r>
              <a:rPr lang="en-US" dirty="0" smtClean="0"/>
              <a:t> (otherwise our links won’t know where to go)</a:t>
            </a:r>
          </a:p>
          <a:p>
            <a:r>
              <a:rPr lang="en-US" dirty="0" smtClean="0"/>
              <a:t>Types of transitions you can use</a:t>
            </a:r>
          </a:p>
          <a:p>
            <a:pPr lvl="1"/>
            <a:r>
              <a:rPr lang="en-US" dirty="0" smtClean="0"/>
              <a:t>Fade</a:t>
            </a:r>
          </a:p>
          <a:p>
            <a:pPr lvl="1"/>
            <a:r>
              <a:rPr lang="en-US" dirty="0" smtClean="0"/>
              <a:t>Pop</a:t>
            </a:r>
          </a:p>
          <a:p>
            <a:pPr lvl="1"/>
            <a:r>
              <a:rPr lang="en-US" dirty="0" smtClean="0"/>
              <a:t>Flip</a:t>
            </a:r>
          </a:p>
          <a:p>
            <a:pPr lvl="1"/>
            <a:r>
              <a:rPr lang="en-US" dirty="0" smtClean="0"/>
              <a:t>Turn</a:t>
            </a:r>
          </a:p>
          <a:p>
            <a:pPr lvl="1"/>
            <a:r>
              <a:rPr lang="en-US" dirty="0" smtClean="0"/>
              <a:t>Many more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&lt;a </a:t>
            </a:r>
            <a:r>
              <a:rPr lang="en-US" sz="1400" dirty="0" err="1">
                <a:latin typeface="Calibri" panose="020F0502020204030204" pitchFamily="34" charset="0"/>
              </a:rPr>
              <a:t>href</a:t>
            </a:r>
            <a:r>
              <a:rPr lang="en-US" sz="1400" dirty="0">
                <a:latin typeface="Calibri" panose="020F0502020204030204" pitchFamily="34" charset="0"/>
              </a:rPr>
              <a:t>="index.html" </a:t>
            </a:r>
            <a:r>
              <a:rPr lang="en-US" sz="1400" b="1" dirty="0">
                <a:latin typeface="Calibri" panose="020F0502020204030204" pitchFamily="34" charset="0"/>
              </a:rPr>
              <a:t>data-transition="pop"</a:t>
            </a:r>
            <a:r>
              <a:rPr lang="en-US" sz="1400" dirty="0">
                <a:latin typeface="Calibri" panose="020F0502020204030204" pitchFamily="34" charset="0"/>
              </a:rPr>
              <a:t>&gt;I'll pop&lt;/a&gt;</a:t>
            </a:r>
            <a:endParaRPr lang="en-US" sz="1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3291838"/>
            <a:ext cx="42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page and Multipage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and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HTML5 content can be placed inside a </a:t>
            </a:r>
            <a:r>
              <a:rPr lang="en-US" dirty="0" err="1" smtClean="0"/>
              <a:t>jquery</a:t>
            </a:r>
            <a:r>
              <a:rPr lang="en-US" dirty="0" smtClean="0"/>
              <a:t> mobile page</a:t>
            </a:r>
          </a:p>
          <a:p>
            <a:r>
              <a:rPr lang="en-US" dirty="0" smtClean="0"/>
              <a:t>Beyond that </a:t>
            </a:r>
            <a:r>
              <a:rPr lang="en-US" dirty="0" err="1" smtClean="0"/>
              <a:t>jquery</a:t>
            </a:r>
            <a:r>
              <a:rPr lang="en-US" dirty="0" smtClean="0"/>
              <a:t> also comes with a number of widgets that designers and developers can use</a:t>
            </a:r>
          </a:p>
          <a:p>
            <a:r>
              <a:rPr lang="en-US" dirty="0" smtClean="0"/>
              <a:t>Today we will look at a few of the widgets, next week we will look at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Buttons (we can make a link look like a button or use a button)</a:t>
            </a:r>
          </a:p>
          <a:p>
            <a:r>
              <a:rPr lang="en-US" dirty="0" smtClean="0"/>
              <a:t>Check Boxes and Radio Buttons</a:t>
            </a:r>
          </a:p>
          <a:p>
            <a:r>
              <a:rPr lang="en-US" dirty="0" err="1" smtClean="0"/>
              <a:t>Collapsibles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Flipswitch</a:t>
            </a:r>
            <a:endParaRPr lang="en-US" dirty="0" smtClean="0"/>
          </a:p>
          <a:p>
            <a:r>
              <a:rPr lang="en-US" smtClean="0"/>
              <a:t>Slider</a:t>
            </a:r>
            <a:endParaRPr lang="en-US" dirty="0" smtClean="0"/>
          </a:p>
          <a:p>
            <a:r>
              <a:rPr lang="en-US" dirty="0" smtClean="0"/>
              <a:t>Range slider</a:t>
            </a:r>
          </a:p>
          <a:p>
            <a:r>
              <a:rPr lang="en-US" dirty="0" smtClean="0"/>
              <a:t>Select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1160</TotalTime>
  <Words>360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Quotable</vt:lpstr>
      <vt:lpstr>jQuery Mobile</vt:lpstr>
      <vt:lpstr>Introduction</vt:lpstr>
      <vt:lpstr>Covered in Part 1</vt:lpstr>
      <vt:lpstr>Setting it Up</vt:lpstr>
      <vt:lpstr>Pages</vt:lpstr>
      <vt:lpstr>Ajax Navigation &amp; Transitions</vt:lpstr>
      <vt:lpstr>PowerPoint Presentation</vt:lpstr>
      <vt:lpstr>Content and Widgets</vt:lpstr>
      <vt:lpstr>Widgets for today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</dc:title>
  <dc:creator>Fred McHale</dc:creator>
  <cp:lastModifiedBy>Fred McHale</cp:lastModifiedBy>
  <cp:revision>14</cp:revision>
  <dcterms:created xsi:type="dcterms:W3CDTF">2015-09-28T22:31:19Z</dcterms:created>
  <dcterms:modified xsi:type="dcterms:W3CDTF">2015-09-29T17:51:20Z</dcterms:modified>
</cp:coreProperties>
</file>