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8"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6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10/20/2015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10/20/2015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10/20/2015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10/20/2015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10/20/2015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10/20/2015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nazzymaps.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expo.getbootstrap.com/" TargetMode="External"/><Relationship Id="rId2" Type="http://schemas.openxmlformats.org/officeDocument/2006/relationships/hyperlink" Target="http://getbootstrap.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WNM 617</a:t>
            </a:r>
            <a:endParaRPr lang="en-US" dirty="0"/>
          </a:p>
        </p:txBody>
      </p:sp>
      <p:sp>
        <p:nvSpPr>
          <p:cNvPr id="3" name="Subtitle 2"/>
          <p:cNvSpPr>
            <a:spLocks noGrp="1"/>
          </p:cNvSpPr>
          <p:nvPr>
            <p:ph type="subTitle" idx="1"/>
          </p:nvPr>
        </p:nvSpPr>
        <p:spPr/>
        <p:txBody>
          <a:bodyPr/>
          <a:lstStyle/>
          <a:p>
            <a:r>
              <a:rPr lang="en-US" dirty="0" smtClean="0"/>
              <a:t>Google Maps Continued, Bootstrap Part 1</a:t>
            </a:r>
            <a:endParaRPr lang="en-US" dirty="0"/>
          </a:p>
        </p:txBody>
      </p:sp>
    </p:spTree>
    <p:extLst>
      <p:ext uri="{BB962C8B-B14F-4D97-AF65-F5344CB8AC3E}">
        <p14:creationId xmlns:p14="http://schemas.microsoft.com/office/powerpoint/2010/main" val="3700107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smtClean="0"/>
              <a:t>Download Bootstrap</a:t>
            </a:r>
          </a:p>
          <a:p>
            <a:r>
              <a:rPr lang="en-US" dirty="0" smtClean="0"/>
              <a:t>Setup your index.html </a:t>
            </a:r>
            <a:r>
              <a:rPr lang="en-US" dirty="0" smtClean="0"/>
              <a:t>file</a:t>
            </a:r>
          </a:p>
          <a:p>
            <a:r>
              <a:rPr lang="en-US" dirty="0" smtClean="0"/>
              <a:t>What is included</a:t>
            </a:r>
            <a:endParaRPr lang="en-US" dirty="0" smtClean="0"/>
          </a:p>
          <a:p>
            <a:r>
              <a:rPr lang="en-US" dirty="0" smtClean="0"/>
              <a:t>Off you go</a:t>
            </a:r>
            <a:r>
              <a:rPr lang="en-US" dirty="0" smtClean="0"/>
              <a:t>!</a:t>
            </a:r>
          </a:p>
          <a:p>
            <a:r>
              <a:rPr lang="en-US" dirty="0" smtClean="0"/>
              <a:t>Templates to start  you off</a:t>
            </a:r>
            <a:endParaRPr lang="en-US" dirty="0" smtClean="0"/>
          </a:p>
          <a:p>
            <a:r>
              <a:rPr lang="en-US" dirty="0" smtClean="0"/>
              <a:t>Demo</a:t>
            </a:r>
            <a:endParaRPr lang="en-US" dirty="0"/>
          </a:p>
        </p:txBody>
      </p:sp>
    </p:spTree>
    <p:extLst>
      <p:ext uri="{BB962C8B-B14F-4D97-AF65-F5344CB8AC3E}">
        <p14:creationId xmlns:p14="http://schemas.microsoft.com/office/powerpoint/2010/main" val="2281633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3" name="Content Placeholder 2"/>
          <p:cNvSpPr>
            <a:spLocks noGrp="1"/>
          </p:cNvSpPr>
          <p:nvPr>
            <p:ph idx="1"/>
          </p:nvPr>
        </p:nvSpPr>
        <p:spPr/>
        <p:txBody>
          <a:bodyPr/>
          <a:lstStyle/>
          <a:p>
            <a:r>
              <a:rPr lang="en-US" dirty="0" smtClean="0"/>
              <a:t>HTML5 </a:t>
            </a:r>
            <a:r>
              <a:rPr lang="en-US" dirty="0" err="1" smtClean="0"/>
              <a:t>doctype</a:t>
            </a:r>
            <a:r>
              <a:rPr lang="en-US" dirty="0" smtClean="0"/>
              <a:t> is required and don’t forget the viewport meta tag.</a:t>
            </a:r>
          </a:p>
          <a:p>
            <a:r>
              <a:rPr lang="en-US" dirty="0" smtClean="0"/>
              <a:t>Bootstrap is Mobile First, its CSS and components automatically style themselves based off of screen resolution</a:t>
            </a:r>
          </a:p>
          <a:p>
            <a:r>
              <a:rPr lang="en-US" dirty="0" smtClean="0"/>
              <a:t>Be default bootstrap sets some CSS styles (background, font, </a:t>
            </a:r>
            <a:r>
              <a:rPr lang="en-US" dirty="0" err="1" smtClean="0"/>
              <a:t>etc</a:t>
            </a:r>
            <a:r>
              <a:rPr lang="en-US" dirty="0" smtClean="0"/>
              <a:t>…). You can of course change these</a:t>
            </a:r>
          </a:p>
          <a:p>
            <a:r>
              <a:rPr lang="en-US" dirty="0" smtClean="0"/>
              <a:t>Finally Bootstrap requires that a containing element wrap our site content and grid.  You must specify either the class container or container-fluid</a:t>
            </a:r>
          </a:p>
          <a:p>
            <a:pPr lvl="1"/>
            <a:r>
              <a:rPr lang="en-US" dirty="0" smtClean="0"/>
              <a:t>Use .container for a responsive fixed width container</a:t>
            </a:r>
          </a:p>
          <a:p>
            <a:pPr lvl="1"/>
            <a:r>
              <a:rPr lang="en-US" dirty="0" smtClean="0"/>
              <a:t>Use .container-fluid or a full width container spanning the entire webpage window</a:t>
            </a:r>
          </a:p>
          <a:p>
            <a:endParaRPr lang="en-US" dirty="0"/>
          </a:p>
        </p:txBody>
      </p:sp>
    </p:spTree>
    <p:extLst>
      <p:ext uri="{BB962C8B-B14F-4D97-AF65-F5344CB8AC3E}">
        <p14:creationId xmlns:p14="http://schemas.microsoft.com/office/powerpoint/2010/main" val="1124361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Week</a:t>
            </a:r>
            <a:endParaRPr lang="en-US" dirty="0"/>
          </a:p>
        </p:txBody>
      </p:sp>
      <p:sp>
        <p:nvSpPr>
          <p:cNvPr id="3" name="Content Placeholder 2"/>
          <p:cNvSpPr>
            <a:spLocks noGrp="1"/>
          </p:cNvSpPr>
          <p:nvPr>
            <p:ph idx="1"/>
          </p:nvPr>
        </p:nvSpPr>
        <p:spPr/>
        <p:txBody>
          <a:bodyPr/>
          <a:lstStyle/>
          <a:p>
            <a:r>
              <a:rPr lang="en-US" dirty="0" smtClean="0"/>
              <a:t>Bootstrap Part 2</a:t>
            </a:r>
          </a:p>
          <a:p>
            <a:pPr lvl="1"/>
            <a:r>
              <a:rPr lang="en-US" dirty="0" smtClean="0"/>
              <a:t>Bootstrap Grid System</a:t>
            </a:r>
          </a:p>
          <a:p>
            <a:pPr lvl="1"/>
            <a:r>
              <a:rPr lang="en-US" dirty="0" smtClean="0"/>
              <a:t>More CSS</a:t>
            </a:r>
          </a:p>
          <a:p>
            <a:pPr lvl="1"/>
            <a:r>
              <a:rPr lang="en-US" dirty="0" smtClean="0"/>
              <a:t>Bootstrap Components</a:t>
            </a:r>
          </a:p>
          <a:p>
            <a:pPr lvl="1"/>
            <a:r>
              <a:rPr lang="en-US" dirty="0" smtClean="0"/>
              <a:t>Bootstrap JavaScript</a:t>
            </a:r>
            <a:endParaRPr lang="en-US" dirty="0"/>
          </a:p>
        </p:txBody>
      </p:sp>
    </p:spTree>
    <p:extLst>
      <p:ext uri="{BB962C8B-B14F-4D97-AF65-F5344CB8AC3E}">
        <p14:creationId xmlns:p14="http://schemas.microsoft.com/office/powerpoint/2010/main" val="2553883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dirty="0" smtClean="0"/>
              <a:t>Work on your Midterm Project</a:t>
            </a:r>
          </a:p>
          <a:p>
            <a:r>
              <a:rPr lang="en-US" dirty="0" smtClean="0"/>
              <a:t>If you are done with your midterm project.  Create a simple bootstrap site using one of the templates provided by bootstrap.  Read through the section of the Bootstrap site called CSS and begin applying some of its CSS to HTML elements</a:t>
            </a:r>
            <a:endParaRPr lang="en-US" dirty="0"/>
          </a:p>
        </p:txBody>
      </p:sp>
    </p:spTree>
    <p:extLst>
      <p:ext uri="{BB962C8B-B14F-4D97-AF65-F5344CB8AC3E}">
        <p14:creationId xmlns:p14="http://schemas.microsoft.com/office/powerpoint/2010/main" val="2914823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Maps Continued</a:t>
            </a:r>
            <a:endParaRPr lang="en-US" dirty="0"/>
          </a:p>
        </p:txBody>
      </p:sp>
      <p:sp>
        <p:nvSpPr>
          <p:cNvPr id="3" name="Text Placeholder 2"/>
          <p:cNvSpPr>
            <a:spLocks noGrp="1"/>
          </p:cNvSpPr>
          <p:nvPr>
            <p:ph type="body" idx="1"/>
          </p:nvPr>
        </p:nvSpPr>
        <p:spPr/>
        <p:txBody>
          <a:bodyPr/>
          <a:lstStyle/>
          <a:p>
            <a:r>
              <a:rPr lang="en-US" dirty="0" smtClean="0"/>
              <a:t>Custom Markers, Info Windows, Paths, Styling</a:t>
            </a:r>
            <a:endParaRPr lang="en-US" dirty="0"/>
          </a:p>
        </p:txBody>
      </p:sp>
    </p:spTree>
    <p:extLst>
      <p:ext uri="{BB962C8B-B14F-4D97-AF65-F5344CB8AC3E}">
        <p14:creationId xmlns:p14="http://schemas.microsoft.com/office/powerpoint/2010/main" val="3103784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Markers</a:t>
            </a:r>
            <a:endParaRPr lang="en-US" dirty="0"/>
          </a:p>
        </p:txBody>
      </p:sp>
      <p:sp>
        <p:nvSpPr>
          <p:cNvPr id="3" name="Content Placeholder 2"/>
          <p:cNvSpPr>
            <a:spLocks noGrp="1"/>
          </p:cNvSpPr>
          <p:nvPr>
            <p:ph idx="1"/>
          </p:nvPr>
        </p:nvSpPr>
        <p:spPr/>
        <p:txBody>
          <a:bodyPr/>
          <a:lstStyle/>
          <a:p>
            <a:r>
              <a:rPr lang="en-US" dirty="0" smtClean="0"/>
              <a:t>Using a custom marker requires the following</a:t>
            </a:r>
          </a:p>
          <a:p>
            <a:pPr lvl="1"/>
            <a:r>
              <a:rPr lang="en-US" dirty="0" smtClean="0"/>
              <a:t>Icon Image Location (the path on your server)</a:t>
            </a:r>
          </a:p>
          <a:p>
            <a:pPr lvl="1"/>
            <a:r>
              <a:rPr lang="en-US" dirty="0" smtClean="0"/>
              <a:t>Assign the path </a:t>
            </a:r>
            <a:r>
              <a:rPr lang="en-US" dirty="0" smtClean="0"/>
              <a:t>of the icon for the marker to </a:t>
            </a:r>
            <a:r>
              <a:rPr lang="en-US" dirty="0" smtClean="0"/>
              <a:t>a JavaScript variable</a:t>
            </a:r>
          </a:p>
          <a:p>
            <a:pPr lvl="1"/>
            <a:r>
              <a:rPr lang="en-US" dirty="0" smtClean="0"/>
              <a:t>Specify this variable as the </a:t>
            </a:r>
            <a:r>
              <a:rPr lang="en-US" dirty="0" smtClean="0"/>
              <a:t>image property </a:t>
            </a:r>
            <a:r>
              <a:rPr lang="en-US" dirty="0" smtClean="0"/>
              <a:t>in the marker declaration.</a:t>
            </a:r>
          </a:p>
          <a:p>
            <a:pPr lvl="1"/>
            <a:r>
              <a:rPr lang="en-US" dirty="0" smtClean="0"/>
              <a:t>DEMO</a:t>
            </a:r>
          </a:p>
        </p:txBody>
      </p:sp>
    </p:spTree>
    <p:extLst>
      <p:ext uri="{BB962C8B-B14F-4D97-AF65-F5344CB8AC3E}">
        <p14:creationId xmlns:p14="http://schemas.microsoft.com/office/powerpoint/2010/main" val="769541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 Windows</a:t>
            </a:r>
            <a:endParaRPr lang="en-US" dirty="0"/>
          </a:p>
        </p:txBody>
      </p:sp>
      <p:sp>
        <p:nvSpPr>
          <p:cNvPr id="3" name="Content Placeholder 2"/>
          <p:cNvSpPr>
            <a:spLocks noGrp="1"/>
          </p:cNvSpPr>
          <p:nvPr>
            <p:ph idx="1"/>
          </p:nvPr>
        </p:nvSpPr>
        <p:spPr/>
        <p:txBody>
          <a:bodyPr/>
          <a:lstStyle/>
          <a:p>
            <a:r>
              <a:rPr lang="en-US" dirty="0" smtClean="0"/>
              <a:t>Information Windows are popup windows that appear when a user clicks on a </a:t>
            </a:r>
            <a:r>
              <a:rPr lang="en-US" dirty="0" smtClean="0"/>
              <a:t>marker</a:t>
            </a:r>
          </a:p>
          <a:p>
            <a:r>
              <a:rPr lang="en-US" dirty="0" smtClean="0"/>
              <a:t>They contain HTML content, usually text or images.</a:t>
            </a:r>
            <a:endParaRPr lang="en-US" dirty="0" smtClean="0"/>
          </a:p>
          <a:p>
            <a:r>
              <a:rPr lang="en-US" dirty="0" smtClean="0"/>
              <a:t>To create an info window we must</a:t>
            </a:r>
          </a:p>
          <a:p>
            <a:pPr lvl="1"/>
            <a:r>
              <a:rPr lang="en-US" dirty="0" smtClean="0"/>
              <a:t>Create a variable that is a string of the HTML we want to display inside the info window</a:t>
            </a:r>
          </a:p>
          <a:p>
            <a:pPr lvl="1"/>
            <a:r>
              <a:rPr lang="en-US" dirty="0" smtClean="0"/>
              <a:t>Declare an info window</a:t>
            </a:r>
          </a:p>
          <a:p>
            <a:pPr lvl="1"/>
            <a:r>
              <a:rPr lang="en-US" dirty="0" smtClean="0"/>
              <a:t>Create a click event listener on the marker we wish the info window to appear</a:t>
            </a:r>
            <a:endParaRPr lang="en-US" dirty="0"/>
          </a:p>
        </p:txBody>
      </p:sp>
    </p:spTree>
    <p:extLst>
      <p:ext uri="{BB962C8B-B14F-4D97-AF65-F5344CB8AC3E}">
        <p14:creationId xmlns:p14="http://schemas.microsoft.com/office/powerpoint/2010/main" val="917680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a:t>
            </a:r>
            <a:endParaRPr lang="en-US" dirty="0"/>
          </a:p>
        </p:txBody>
      </p:sp>
      <p:sp>
        <p:nvSpPr>
          <p:cNvPr id="3" name="Content Placeholder 2"/>
          <p:cNvSpPr>
            <a:spLocks noGrp="1"/>
          </p:cNvSpPr>
          <p:nvPr>
            <p:ph idx="1"/>
          </p:nvPr>
        </p:nvSpPr>
        <p:spPr/>
        <p:txBody>
          <a:bodyPr/>
          <a:lstStyle/>
          <a:p>
            <a:r>
              <a:rPr lang="en-US" dirty="0" smtClean="0"/>
              <a:t>Paths are lines that connect two or more points on a </a:t>
            </a:r>
            <a:r>
              <a:rPr lang="en-US" dirty="0" smtClean="0"/>
              <a:t>map</a:t>
            </a:r>
            <a:endParaRPr lang="en-US" dirty="0" smtClean="0"/>
          </a:p>
          <a:p>
            <a:r>
              <a:rPr lang="en-US" dirty="0" smtClean="0"/>
              <a:t>To create a path we do the following</a:t>
            </a:r>
          </a:p>
          <a:p>
            <a:pPr lvl="1"/>
            <a:r>
              <a:rPr lang="en-US" dirty="0" smtClean="0"/>
              <a:t>Determine the coordinators on the map (</a:t>
            </a:r>
            <a:r>
              <a:rPr lang="en-US" dirty="0" err="1" smtClean="0"/>
              <a:t>lat</a:t>
            </a:r>
            <a:r>
              <a:rPr lang="en-US" dirty="0" smtClean="0"/>
              <a:t> and long) that the line of the path should follow</a:t>
            </a:r>
          </a:p>
          <a:p>
            <a:pPr lvl="1"/>
            <a:r>
              <a:rPr lang="en-US" dirty="0" smtClean="0"/>
              <a:t>Declare a </a:t>
            </a:r>
            <a:r>
              <a:rPr lang="en-US" dirty="0" err="1" smtClean="0"/>
              <a:t>PolyLine</a:t>
            </a:r>
            <a:endParaRPr lang="en-US" dirty="0" smtClean="0"/>
          </a:p>
          <a:p>
            <a:pPr lvl="1"/>
            <a:r>
              <a:rPr lang="en-US" dirty="0" smtClean="0"/>
              <a:t>Assign the coordinates to the </a:t>
            </a:r>
            <a:r>
              <a:rPr lang="en-US" dirty="0" err="1" smtClean="0"/>
              <a:t>PolyLine</a:t>
            </a:r>
            <a:endParaRPr lang="en-US" dirty="0" smtClean="0"/>
          </a:p>
          <a:p>
            <a:pPr lvl="1"/>
            <a:r>
              <a:rPr lang="en-US" dirty="0" smtClean="0"/>
              <a:t>Determine and set the </a:t>
            </a:r>
            <a:r>
              <a:rPr lang="en-US" dirty="0" err="1" smtClean="0"/>
              <a:t>PolyLine</a:t>
            </a:r>
            <a:r>
              <a:rPr lang="en-US" dirty="0" smtClean="0"/>
              <a:t> color, opacity, and weight</a:t>
            </a:r>
            <a:endParaRPr lang="en-US" dirty="0"/>
          </a:p>
          <a:p>
            <a:endParaRPr lang="en-US" dirty="0" smtClean="0"/>
          </a:p>
        </p:txBody>
      </p:sp>
    </p:spTree>
    <p:extLst>
      <p:ext uri="{BB962C8B-B14F-4D97-AF65-F5344CB8AC3E}">
        <p14:creationId xmlns:p14="http://schemas.microsoft.com/office/powerpoint/2010/main" val="2486734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Maps</a:t>
            </a:r>
            <a:endParaRPr lang="en-US" dirty="0"/>
          </a:p>
        </p:txBody>
      </p:sp>
      <p:sp>
        <p:nvSpPr>
          <p:cNvPr id="3" name="Content Placeholder 2"/>
          <p:cNvSpPr>
            <a:spLocks noGrp="1"/>
          </p:cNvSpPr>
          <p:nvPr>
            <p:ph idx="1"/>
          </p:nvPr>
        </p:nvSpPr>
        <p:spPr/>
        <p:txBody>
          <a:bodyPr/>
          <a:lstStyle/>
          <a:p>
            <a:r>
              <a:rPr lang="en-US" dirty="0" smtClean="0"/>
              <a:t>We are not stuck with the default map look and feel</a:t>
            </a:r>
          </a:p>
          <a:p>
            <a:r>
              <a:rPr lang="en-US" dirty="0" smtClean="0"/>
              <a:t>Maps allow us to specify a look and feel for the map by specifying a JSON file which sets various map components visual design</a:t>
            </a:r>
          </a:p>
          <a:p>
            <a:r>
              <a:rPr lang="en-US" dirty="0" smtClean="0"/>
              <a:t>Once we have created a style we simply set it in the styles property of the map options.</a:t>
            </a:r>
          </a:p>
          <a:p>
            <a:r>
              <a:rPr lang="en-US" dirty="0" smtClean="0"/>
              <a:t>DEMO</a:t>
            </a:r>
            <a:endParaRPr lang="en-US" dirty="0"/>
          </a:p>
        </p:txBody>
      </p:sp>
    </p:spTree>
    <p:extLst>
      <p:ext uri="{BB962C8B-B14F-4D97-AF65-F5344CB8AC3E}">
        <p14:creationId xmlns:p14="http://schemas.microsoft.com/office/powerpoint/2010/main" val="3192050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Maps</a:t>
            </a:r>
            <a:endParaRPr lang="en-US" dirty="0"/>
          </a:p>
        </p:txBody>
      </p:sp>
      <p:sp>
        <p:nvSpPr>
          <p:cNvPr id="3" name="Content Placeholder 2"/>
          <p:cNvSpPr>
            <a:spLocks noGrp="1"/>
          </p:cNvSpPr>
          <p:nvPr>
            <p:ph idx="1"/>
          </p:nvPr>
        </p:nvSpPr>
        <p:spPr/>
        <p:txBody>
          <a:bodyPr/>
          <a:lstStyle/>
          <a:p>
            <a:r>
              <a:rPr lang="en-US" dirty="0" smtClean="0"/>
              <a:t>Maps consist of two concepts: Features and </a:t>
            </a:r>
            <a:r>
              <a:rPr lang="en-US" dirty="0" err="1" smtClean="0"/>
              <a:t>Stylers</a:t>
            </a:r>
            <a:endParaRPr lang="en-US" dirty="0" smtClean="0"/>
          </a:p>
          <a:p>
            <a:r>
              <a:rPr lang="en-US" dirty="0" smtClean="0"/>
              <a:t>Features are items such as roads, parks, </a:t>
            </a:r>
            <a:r>
              <a:rPr lang="en-US" dirty="0" err="1" smtClean="0"/>
              <a:t>etc</a:t>
            </a:r>
            <a:r>
              <a:rPr lang="en-US" dirty="0" smtClean="0"/>
              <a:t>…</a:t>
            </a:r>
          </a:p>
          <a:p>
            <a:r>
              <a:rPr lang="en-US" dirty="0" smtClean="0"/>
              <a:t>Some features consist of “elements” such as labels</a:t>
            </a:r>
          </a:p>
          <a:p>
            <a:r>
              <a:rPr lang="en-US" dirty="0" err="1" smtClean="0"/>
              <a:t>Stylers</a:t>
            </a:r>
            <a:r>
              <a:rPr lang="en-US" dirty="0" smtClean="0"/>
              <a:t> are the visual formatting options we set on Features and a features elements</a:t>
            </a:r>
          </a:p>
          <a:p>
            <a:r>
              <a:rPr lang="en-US" dirty="0" smtClean="0"/>
              <a:t>It can be quite tedious to setup a style for a map therefore I recommend using a tool</a:t>
            </a:r>
          </a:p>
          <a:p>
            <a:pPr lvl="1"/>
            <a:r>
              <a:rPr lang="en-US" dirty="0">
                <a:hlinkClick r:id="rId2"/>
              </a:rPr>
              <a:t>https://snazzymaps.com</a:t>
            </a:r>
            <a:r>
              <a:rPr lang="en-US" dirty="0" smtClean="0">
                <a:hlinkClick r:id="rId2"/>
              </a:rPr>
              <a:t>/</a:t>
            </a:r>
            <a:endParaRPr lang="en-US" dirty="0" smtClean="0"/>
          </a:p>
        </p:txBody>
      </p:sp>
    </p:spTree>
    <p:extLst>
      <p:ext uri="{BB962C8B-B14F-4D97-AF65-F5344CB8AC3E}">
        <p14:creationId xmlns:p14="http://schemas.microsoft.com/office/powerpoint/2010/main" val="3328188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Part 1</a:t>
            </a:r>
            <a:endParaRPr lang="en-US" dirty="0"/>
          </a:p>
        </p:txBody>
      </p:sp>
      <p:sp>
        <p:nvSpPr>
          <p:cNvPr id="3" name="Text Placeholder 2"/>
          <p:cNvSpPr>
            <a:spLocks noGrp="1"/>
          </p:cNvSpPr>
          <p:nvPr>
            <p:ph type="body" idx="1"/>
          </p:nvPr>
        </p:nvSpPr>
        <p:spPr/>
        <p:txBody>
          <a:bodyPr/>
          <a:lstStyle/>
          <a:p>
            <a:r>
              <a:rPr lang="en-US" dirty="0" smtClean="0"/>
              <a:t>Introduction, Setup, CSS</a:t>
            </a:r>
            <a:endParaRPr lang="en-US" dirty="0"/>
          </a:p>
        </p:txBody>
      </p:sp>
    </p:spTree>
    <p:extLst>
      <p:ext uri="{BB962C8B-B14F-4D97-AF65-F5344CB8AC3E}">
        <p14:creationId xmlns:p14="http://schemas.microsoft.com/office/powerpoint/2010/main" val="763709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Bootstrap is a Responsive Web Framework similar to jQuery Mobile but without a mobile centric viewpoint.  In many ways it can be considered </a:t>
            </a:r>
            <a:r>
              <a:rPr lang="en-US" dirty="0" err="1" smtClean="0"/>
              <a:t>Initializr</a:t>
            </a:r>
            <a:r>
              <a:rPr lang="en-US" dirty="0" smtClean="0"/>
              <a:t> on steroids</a:t>
            </a:r>
          </a:p>
          <a:p>
            <a:r>
              <a:rPr lang="en-US" dirty="0">
                <a:hlinkClick r:id="rId2"/>
              </a:rPr>
              <a:t>http://getbootstrap.com</a:t>
            </a:r>
            <a:r>
              <a:rPr lang="en-US" dirty="0" smtClean="0">
                <a:hlinkClick r:id="rId2"/>
              </a:rPr>
              <a:t>/</a:t>
            </a:r>
            <a:endParaRPr lang="en-US" dirty="0" smtClean="0"/>
          </a:p>
          <a:p>
            <a:r>
              <a:rPr lang="en-US" dirty="0" smtClean="0"/>
              <a:t>Creative uses of Bootstrap</a:t>
            </a:r>
            <a:r>
              <a:rPr lang="en-US" dirty="0"/>
              <a:t>: </a:t>
            </a:r>
            <a:r>
              <a:rPr lang="en-US" dirty="0">
                <a:hlinkClick r:id="rId3"/>
              </a:rPr>
              <a:t>http://expo.getbootstrap.com</a:t>
            </a:r>
            <a:r>
              <a:rPr lang="en-US" dirty="0" smtClean="0">
                <a:hlinkClick r:id="rId3"/>
              </a:rPr>
              <a:t>/</a:t>
            </a:r>
            <a:endParaRPr lang="en-US" dirty="0" smtClean="0"/>
          </a:p>
        </p:txBody>
      </p:sp>
    </p:spTree>
    <p:extLst>
      <p:ext uri="{BB962C8B-B14F-4D97-AF65-F5344CB8AC3E}">
        <p14:creationId xmlns:p14="http://schemas.microsoft.com/office/powerpoint/2010/main" val="34583483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449</TotalTime>
  <Words>548</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Wingdings 2</vt:lpstr>
      <vt:lpstr>Quotable</vt:lpstr>
      <vt:lpstr>WNM 617</vt:lpstr>
      <vt:lpstr>Google Maps Continued</vt:lpstr>
      <vt:lpstr>Custom Markers</vt:lpstr>
      <vt:lpstr>Info Windows</vt:lpstr>
      <vt:lpstr>Paths</vt:lpstr>
      <vt:lpstr>Styling Maps</vt:lpstr>
      <vt:lpstr>Styling Maps</vt:lpstr>
      <vt:lpstr>Bootstrap Part 1</vt:lpstr>
      <vt:lpstr>Introduction</vt:lpstr>
      <vt:lpstr>Setup</vt:lpstr>
      <vt:lpstr>CSS</vt:lpstr>
      <vt:lpstr>Next Week</vt:lpstr>
      <vt:lpstr>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WNM 617</dc:title>
  <dc:creator>Fred McHale</dc:creator>
  <cp:lastModifiedBy>Fred McHale</cp:lastModifiedBy>
  <cp:revision>37</cp:revision>
  <dcterms:created xsi:type="dcterms:W3CDTF">2015-10-05T16:53:15Z</dcterms:created>
  <dcterms:modified xsi:type="dcterms:W3CDTF">2015-10-20T17:16:32Z</dcterms:modified>
</cp:coreProperties>
</file>