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 Mobile Web Tech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jQuery &amp; 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JavaScript are blocks of code used to perform particular tasks</a:t>
            </a:r>
          </a:p>
          <a:p>
            <a:r>
              <a:rPr lang="en-US" dirty="0" smtClean="0"/>
              <a:t>Functions are used by “invoking” them</a:t>
            </a:r>
          </a:p>
          <a:p>
            <a:r>
              <a:rPr lang="en-US" dirty="0" smtClean="0"/>
              <a:t>Functions can contain parameters, which are bits of information the function can use to perform a task</a:t>
            </a:r>
          </a:p>
          <a:p>
            <a:r>
              <a:rPr lang="en-US" dirty="0" smtClean="0"/>
              <a:t>Functions can return some information ( called a value ) or not</a:t>
            </a:r>
          </a:p>
          <a:p>
            <a:r>
              <a:rPr lang="en-US" dirty="0" smtClean="0"/>
              <a:t>DEMOOOOOOO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 are an important concept in JavaScript, especially jQuery because they are used all over it. Especially in frameworks such as jQuery Mobile, Bootstrap,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 mentioned in the last slide that functions can take parameters to perform some task.  Functions can also take other functions as parameters</a:t>
            </a:r>
          </a:p>
          <a:p>
            <a:r>
              <a:rPr lang="en-US" dirty="0" smtClean="0"/>
              <a:t>The function we pass into a function is the callback function</a:t>
            </a:r>
          </a:p>
          <a:p>
            <a:r>
              <a:rPr lang="en-US" dirty="0" smtClean="0"/>
              <a:t>So what???  Callback function are useful because they are executed when the calling function is 100% completed (animations, event detections, anything that requires one function complete before another begins)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all of this important?</a:t>
            </a:r>
          </a:p>
          <a:p>
            <a:pPr lvl="1"/>
            <a:r>
              <a:rPr lang="en-US" dirty="0" smtClean="0"/>
              <a:t>jQuery Mobile uses all of these so it is good to have a basic understanding of them</a:t>
            </a:r>
          </a:p>
          <a:p>
            <a:pPr lvl="1"/>
            <a:r>
              <a:rPr lang="en-US" dirty="0" smtClean="0"/>
              <a:t>Bootstrap uses many of these so it is good to have a basic understanding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, Ionic, and another of hybrid frameworks </a:t>
            </a:r>
            <a:r>
              <a:rPr lang="en-US" smtClean="0"/>
              <a:t>use these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framework for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keyword here is JavaScript library.  jQuery is nothing more than JavaScript functions written for us to make life easier.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or use a </a:t>
            </a:r>
            <a:r>
              <a:rPr lang="en-US" dirty="0"/>
              <a:t>CDN (</a:t>
            </a:r>
            <a:r>
              <a:rPr lang="en-US" dirty="0">
                <a:hlinkClick r:id="rId2"/>
              </a:rPr>
              <a:t>https://jquery.com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Include it in your HTML Page</a:t>
            </a:r>
          </a:p>
          <a:p>
            <a:r>
              <a:rPr lang="en-US" dirty="0" smtClean="0"/>
              <a:t>Calling </a:t>
            </a:r>
            <a:r>
              <a:rPr lang="en-US" dirty="0" smtClean="0"/>
              <a:t>jQuery with $</a:t>
            </a:r>
          </a:p>
          <a:p>
            <a:r>
              <a:rPr lang="en-US" dirty="0" smtClean="0"/>
              <a:t>Launching </a:t>
            </a:r>
            <a:r>
              <a:rPr lang="en-US" dirty="0" smtClean="0"/>
              <a:t>Code when the document is </a:t>
            </a:r>
            <a:r>
              <a:rPr lang="en-US" dirty="0" smtClean="0"/>
              <a:t>ready</a:t>
            </a:r>
          </a:p>
          <a:p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96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Core is the base functionality that comes with jQuery. With jQuery Core you can</a:t>
            </a:r>
          </a:p>
          <a:p>
            <a:pPr lvl="1"/>
            <a:r>
              <a:rPr lang="en-US" dirty="0" smtClean="0"/>
              <a:t>Select HTML Elements</a:t>
            </a:r>
          </a:p>
          <a:p>
            <a:pPr lvl="1"/>
            <a:r>
              <a:rPr lang="en-US" dirty="0" smtClean="0"/>
              <a:t>Manipulate HTML Elements and their Attributes and Content</a:t>
            </a:r>
          </a:p>
          <a:p>
            <a:pPr lvl="1"/>
            <a:r>
              <a:rPr lang="en-US" dirty="0" smtClean="0"/>
              <a:t>Manipulate </a:t>
            </a:r>
            <a:r>
              <a:rPr lang="en-US" dirty="0" smtClean="0"/>
              <a:t>CSS of an Element</a:t>
            </a:r>
          </a:p>
          <a:p>
            <a:pPr lvl="1"/>
            <a:r>
              <a:rPr lang="en-US" dirty="0" smtClean="0"/>
              <a:t>Handle User Interaction (Events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9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HTML element with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 we use jQuery to manipulate HTML elements, their attributes, and their CSS style.  Before we can accomplish this jQuery needs to know which element we want to manipulate</a:t>
            </a:r>
          </a:p>
          <a:p>
            <a:r>
              <a:rPr lang="en-US" dirty="0" smtClean="0"/>
              <a:t>To inform jQuery which element we want to manipulate we “select” it</a:t>
            </a:r>
          </a:p>
          <a:p>
            <a:r>
              <a:rPr lang="en-US" dirty="0" smtClean="0"/>
              <a:t>Similar to CSS jQuery lets us select elements by their ID, Class, Group.  We can also select by attribute</a:t>
            </a:r>
          </a:p>
          <a:p>
            <a:r>
              <a:rPr lang="en-US" dirty="0" smtClean="0"/>
              <a:t>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HTML, Content,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an HTML element or elements are selected we can change the HTML, Content, and CSS</a:t>
            </a:r>
          </a:p>
          <a:p>
            <a:r>
              <a:rPr lang="en-US" dirty="0" smtClean="0"/>
              <a:t>We do this by placing the “.” symbol after the selection and applying a jQuery function</a:t>
            </a:r>
          </a:p>
          <a:p>
            <a:r>
              <a:rPr lang="en-US" dirty="0"/>
              <a:t>Documentation (https://api.jquery.com</a:t>
            </a:r>
            <a:r>
              <a:rPr lang="en-US" dirty="0" smtClean="0"/>
              <a:t>/)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 (Events)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jQuery we use events to detect how and when a user interacts with our work</a:t>
            </a:r>
          </a:p>
          <a:p>
            <a:r>
              <a:rPr lang="en-US" dirty="0" smtClean="0"/>
              <a:t>Once events are detected we can manipulate our HTML, Content, or CSS and we see fit</a:t>
            </a:r>
          </a:p>
          <a:p>
            <a:r>
              <a:rPr lang="en-US" dirty="0" smtClean="0"/>
              <a:t>There are many types of events jQuery allows us to detect</a:t>
            </a:r>
          </a:p>
          <a:p>
            <a:pPr lvl="1"/>
            <a:r>
              <a:rPr lang="en-US" dirty="0" smtClean="0"/>
              <a:t>Click</a:t>
            </a:r>
          </a:p>
          <a:p>
            <a:pPr lvl="1"/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Blur</a:t>
            </a:r>
          </a:p>
          <a:p>
            <a:pPr lvl="1"/>
            <a:r>
              <a:rPr lang="en-US" dirty="0" smtClean="0"/>
              <a:t>Double Click</a:t>
            </a:r>
          </a:p>
          <a:p>
            <a:pPr lvl="1"/>
            <a:r>
              <a:rPr lang="en-US" dirty="0" smtClean="0"/>
              <a:t>Mobile Events (tap, </a:t>
            </a:r>
          </a:p>
        </p:txBody>
      </p:sp>
    </p:spTree>
    <p:extLst>
      <p:ext uri="{BB962C8B-B14F-4D97-AF65-F5344CB8AC3E}">
        <p14:creationId xmlns:p14="http://schemas.microsoft.com/office/powerpoint/2010/main" val="911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Callbacks are important because they are used all over JavaScript, especially in jQuery</a:t>
            </a:r>
          </a:p>
          <a:p>
            <a:r>
              <a:rPr lang="en-US" dirty="0" smtClean="0"/>
              <a:t>To understand Callbacks we must first understand JavaScript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164</TotalTime>
  <Words>589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WNM 617 Mobile Web Tech </vt:lpstr>
      <vt:lpstr>jQuery</vt:lpstr>
      <vt:lpstr>What is jQuery???</vt:lpstr>
      <vt:lpstr>Getting and Using it</vt:lpstr>
      <vt:lpstr>jQuery Core</vt:lpstr>
      <vt:lpstr>Selecting an HTML element with jQuery</vt:lpstr>
      <vt:lpstr>Manipulating HTML, Content, and CSS</vt:lpstr>
      <vt:lpstr>User Interaction (Events)</vt:lpstr>
      <vt:lpstr>Functions Callbacks</vt:lpstr>
      <vt:lpstr>Functions</vt:lpstr>
      <vt:lpstr>Callbacks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 Mobile Web Tech</dc:title>
  <dc:creator>Fred McHale</dc:creator>
  <cp:lastModifiedBy>Fred McHale</cp:lastModifiedBy>
  <cp:revision>14</cp:revision>
  <dcterms:created xsi:type="dcterms:W3CDTF">2015-09-17T18:24:17Z</dcterms:created>
  <dcterms:modified xsi:type="dcterms:W3CDTF">2015-09-22T19:23:08Z</dcterms:modified>
</cp:coreProperties>
</file>