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4" r:id="rId13"/>
    <p:sldId id="269" r:id="rId14"/>
    <p:sldId id="273" r:id="rId15"/>
    <p:sldId id="272" r:id="rId16"/>
    <p:sldId id="271" r:id="rId17"/>
    <p:sldId id="267" r:id="rId18"/>
    <p:sldId id="270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38D89A-6FD3-4AA0-B6E5-AAE144E68321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DA3373D-5066-476B-AEE2-0F21D8CA8F1B}">
      <dgm:prSet phldrT="[文本]"/>
      <dgm:spPr/>
      <dgm:t>
        <a:bodyPr/>
        <a:lstStyle/>
        <a:p>
          <a:r>
            <a:rPr lang="zh-CN" altLang="en-US" dirty="0"/>
            <a:t>精准营销</a:t>
          </a:r>
          <a:r>
            <a:rPr lang="en-US" altLang="zh-CN" dirty="0"/>
            <a:t>/</a:t>
          </a:r>
          <a:r>
            <a:rPr lang="zh-CN" altLang="en-US" dirty="0"/>
            <a:t>个性推荐</a:t>
          </a:r>
          <a:r>
            <a:rPr lang="en-US" altLang="zh-CN" dirty="0"/>
            <a:t>/</a:t>
          </a:r>
          <a:r>
            <a:rPr lang="zh-CN" altLang="en-US" dirty="0"/>
            <a:t>商户引流</a:t>
          </a:r>
          <a:r>
            <a:rPr lang="en-US" altLang="zh-CN" dirty="0"/>
            <a:t>/</a:t>
          </a:r>
        </a:p>
        <a:p>
          <a:r>
            <a:rPr lang="zh-CN" altLang="en-US" dirty="0"/>
            <a:t>防止流失</a:t>
          </a:r>
          <a:r>
            <a:rPr lang="en-US" altLang="zh-CN" dirty="0"/>
            <a:t>/</a:t>
          </a:r>
          <a:r>
            <a:rPr lang="zh-CN" altLang="en-US" dirty="0"/>
            <a:t>评价提取</a:t>
          </a:r>
          <a:r>
            <a:rPr lang="en-US" altLang="zh-CN" dirty="0"/>
            <a:t>/</a:t>
          </a:r>
          <a:r>
            <a:rPr lang="zh-CN" altLang="en-US" dirty="0" smtClean="0"/>
            <a:t>提高客单价</a:t>
          </a:r>
          <a:endParaRPr lang="zh-CN" altLang="en-US" dirty="0"/>
        </a:p>
      </dgm:t>
    </dgm:pt>
    <dgm:pt modelId="{AFA2444C-C456-4A28-A617-C24EFFAA3DB4}" type="parTrans" cxnId="{BAC2BDD5-D24A-4EB4-81BB-88843E19C540}">
      <dgm:prSet/>
      <dgm:spPr/>
      <dgm:t>
        <a:bodyPr/>
        <a:lstStyle/>
        <a:p>
          <a:endParaRPr lang="zh-CN" altLang="en-US"/>
        </a:p>
      </dgm:t>
    </dgm:pt>
    <dgm:pt modelId="{E68A249B-4679-422B-9D0C-49080E627F90}" type="sibTrans" cxnId="{BAC2BDD5-D24A-4EB4-81BB-88843E19C540}">
      <dgm:prSet/>
      <dgm:spPr/>
      <dgm:t>
        <a:bodyPr/>
        <a:lstStyle/>
        <a:p>
          <a:endParaRPr lang="zh-CN" altLang="en-US"/>
        </a:p>
      </dgm:t>
    </dgm:pt>
    <dgm:pt modelId="{D0E38920-9534-4338-B903-C2014845F037}">
      <dgm:prSet phldrT="[文本]"/>
      <dgm:spPr/>
      <dgm:t>
        <a:bodyPr/>
        <a:lstStyle/>
        <a:p>
          <a:r>
            <a:rPr lang="zh-CN" altLang="en-US"/>
            <a:t>画像（用户</a:t>
          </a:r>
          <a:r>
            <a:rPr lang="en-US" altLang="zh-CN" dirty="0"/>
            <a:t>/</a:t>
          </a:r>
          <a:r>
            <a:rPr lang="zh-CN" altLang="en-US"/>
            <a:t>商户）</a:t>
          </a:r>
        </a:p>
      </dgm:t>
    </dgm:pt>
    <dgm:pt modelId="{B9B4CEFA-ADDC-4EF4-AB7C-5D87BCC6EFB2}" type="parTrans" cxnId="{8E221B35-CFC0-4861-AAFB-63955221468B}">
      <dgm:prSet/>
      <dgm:spPr/>
      <dgm:t>
        <a:bodyPr/>
        <a:lstStyle/>
        <a:p>
          <a:endParaRPr lang="zh-CN" altLang="en-US"/>
        </a:p>
      </dgm:t>
    </dgm:pt>
    <dgm:pt modelId="{0FAC394B-7308-4520-8EE2-2EB8A42AD161}" type="sibTrans" cxnId="{8E221B35-CFC0-4861-AAFB-63955221468B}">
      <dgm:prSet/>
      <dgm:spPr/>
      <dgm:t>
        <a:bodyPr/>
        <a:lstStyle/>
        <a:p>
          <a:endParaRPr lang="zh-CN" altLang="en-US"/>
        </a:p>
      </dgm:t>
    </dgm:pt>
    <dgm:pt modelId="{7E5DE2E6-2222-4254-9E9B-797B78EBB023}">
      <dgm:prSet phldrT="[文本]"/>
      <dgm:spPr/>
      <dgm:t>
        <a:bodyPr/>
        <a:lstStyle/>
        <a:p>
          <a:r>
            <a:rPr lang="zh-CN" altLang="en-US"/>
            <a:t>日志数据</a:t>
          </a:r>
        </a:p>
      </dgm:t>
    </dgm:pt>
    <dgm:pt modelId="{36BACE60-BB45-4634-A92A-65FD62452642}" type="parTrans" cxnId="{3265411F-3A6F-4554-94F1-3168E2B8CFF9}">
      <dgm:prSet/>
      <dgm:spPr/>
      <dgm:t>
        <a:bodyPr/>
        <a:lstStyle/>
        <a:p>
          <a:endParaRPr lang="zh-CN" altLang="en-US"/>
        </a:p>
      </dgm:t>
    </dgm:pt>
    <dgm:pt modelId="{373D3343-D07A-4A9F-9244-DD3DCBB7D6D1}" type="sibTrans" cxnId="{3265411F-3A6F-4554-94F1-3168E2B8CFF9}">
      <dgm:prSet/>
      <dgm:spPr/>
      <dgm:t>
        <a:bodyPr/>
        <a:lstStyle/>
        <a:p>
          <a:endParaRPr lang="zh-CN" altLang="en-US"/>
        </a:p>
      </dgm:t>
    </dgm:pt>
    <dgm:pt modelId="{EDB92AC2-C476-4CFB-8849-B8D4BEED67C5}">
      <dgm:prSet phldrT="[文本]"/>
      <dgm:spPr/>
      <dgm:t>
        <a:bodyPr/>
        <a:lstStyle/>
        <a:p>
          <a:r>
            <a:rPr lang="zh-CN" altLang="en-US"/>
            <a:t>订单数据</a:t>
          </a:r>
        </a:p>
      </dgm:t>
    </dgm:pt>
    <dgm:pt modelId="{7B3AB050-2150-4A16-87AD-493C78E55987}" type="parTrans" cxnId="{8A4FF500-9935-4068-9D4F-FFE81368B65B}">
      <dgm:prSet/>
      <dgm:spPr/>
      <dgm:t>
        <a:bodyPr/>
        <a:lstStyle/>
        <a:p>
          <a:endParaRPr lang="zh-CN" altLang="en-US"/>
        </a:p>
      </dgm:t>
    </dgm:pt>
    <dgm:pt modelId="{0FFABD97-42F5-410F-AF10-90F3B6AF77E6}" type="sibTrans" cxnId="{8A4FF500-9935-4068-9D4F-FFE81368B65B}">
      <dgm:prSet/>
      <dgm:spPr/>
      <dgm:t>
        <a:bodyPr/>
        <a:lstStyle/>
        <a:p>
          <a:endParaRPr lang="zh-CN" altLang="en-US"/>
        </a:p>
      </dgm:t>
    </dgm:pt>
    <dgm:pt modelId="{B6EBDA53-99C1-4E2D-962A-7F8281612EB6}">
      <dgm:prSet phldrT="[文本]"/>
      <dgm:spPr/>
      <dgm:t>
        <a:bodyPr/>
        <a:lstStyle/>
        <a:p>
          <a:r>
            <a:rPr lang="zh-CN" altLang="en-US" dirty="0" smtClean="0"/>
            <a:t>实时数据</a:t>
          </a:r>
          <a:endParaRPr lang="zh-CN" altLang="en-US" dirty="0"/>
        </a:p>
      </dgm:t>
    </dgm:pt>
    <dgm:pt modelId="{1B37149E-3AC0-4F30-AF94-1C0CB763D66D}" type="parTrans" cxnId="{B477BEE6-72BD-4B65-8B16-1DB4636C7A6E}">
      <dgm:prSet/>
      <dgm:spPr/>
      <dgm:t>
        <a:bodyPr/>
        <a:lstStyle/>
        <a:p>
          <a:endParaRPr lang="zh-CN" altLang="en-US"/>
        </a:p>
      </dgm:t>
    </dgm:pt>
    <dgm:pt modelId="{588A654D-5084-4AAF-98BD-BD0EF2DFC522}" type="sibTrans" cxnId="{B477BEE6-72BD-4B65-8B16-1DB4636C7A6E}">
      <dgm:prSet/>
      <dgm:spPr/>
      <dgm:t>
        <a:bodyPr/>
        <a:lstStyle/>
        <a:p>
          <a:endParaRPr lang="zh-CN" altLang="en-US"/>
        </a:p>
      </dgm:t>
    </dgm:pt>
    <dgm:pt modelId="{D26DF09D-7B83-4CB0-9843-FB89909D2B63}">
      <dgm:prSet phldrT="[文本]"/>
      <dgm:spPr/>
      <dgm:t>
        <a:bodyPr/>
        <a:lstStyle/>
        <a:p>
          <a:r>
            <a:rPr lang="zh-CN" altLang="en-US"/>
            <a:t>人工数据</a:t>
          </a:r>
        </a:p>
      </dgm:t>
    </dgm:pt>
    <dgm:pt modelId="{3903D0EF-DC0A-4031-A312-693CDAAFB0B8}" type="parTrans" cxnId="{FE45D890-242A-47FA-AD69-4F45CF94B079}">
      <dgm:prSet/>
      <dgm:spPr/>
      <dgm:t>
        <a:bodyPr/>
        <a:lstStyle/>
        <a:p>
          <a:endParaRPr lang="zh-CN" altLang="en-US"/>
        </a:p>
      </dgm:t>
    </dgm:pt>
    <dgm:pt modelId="{8684509B-3504-4798-A415-60E4D6DFA311}" type="sibTrans" cxnId="{FE45D890-242A-47FA-AD69-4F45CF94B079}">
      <dgm:prSet/>
      <dgm:spPr/>
      <dgm:t>
        <a:bodyPr/>
        <a:lstStyle/>
        <a:p>
          <a:endParaRPr lang="zh-CN" altLang="en-US"/>
        </a:p>
      </dgm:t>
    </dgm:pt>
    <dgm:pt modelId="{2800B9FA-F087-411F-96CE-3583DA8772D8}" type="pres">
      <dgm:prSet presAssocID="{9638D89A-6FD3-4AA0-B6E5-AAE144E6832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9D75D9E-433F-43CD-A306-70D9F044C029}" type="pres">
      <dgm:prSet presAssocID="{EDA3373D-5066-476B-AEE2-0F21D8CA8F1B}" presName="vertOne" presStyleCnt="0"/>
      <dgm:spPr/>
      <dgm:t>
        <a:bodyPr/>
        <a:lstStyle/>
        <a:p>
          <a:endParaRPr lang="zh-CN" altLang="en-US"/>
        </a:p>
      </dgm:t>
    </dgm:pt>
    <dgm:pt modelId="{1D7FB76B-1966-450E-A9D5-BAC62AADB5F1}" type="pres">
      <dgm:prSet presAssocID="{EDA3373D-5066-476B-AEE2-0F21D8CA8F1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BDCA9C-A138-4B86-B5F8-07007569C207}" type="pres">
      <dgm:prSet presAssocID="{EDA3373D-5066-476B-AEE2-0F21D8CA8F1B}" presName="parTransOne" presStyleCnt="0"/>
      <dgm:spPr/>
      <dgm:t>
        <a:bodyPr/>
        <a:lstStyle/>
        <a:p>
          <a:endParaRPr lang="zh-CN" altLang="en-US"/>
        </a:p>
      </dgm:t>
    </dgm:pt>
    <dgm:pt modelId="{73D14A52-3E57-4DFD-A42F-616E8756E0F0}" type="pres">
      <dgm:prSet presAssocID="{EDA3373D-5066-476B-AEE2-0F21D8CA8F1B}" presName="horzOne" presStyleCnt="0"/>
      <dgm:spPr/>
      <dgm:t>
        <a:bodyPr/>
        <a:lstStyle/>
        <a:p>
          <a:endParaRPr lang="zh-CN" altLang="en-US"/>
        </a:p>
      </dgm:t>
    </dgm:pt>
    <dgm:pt modelId="{2382E840-5A5E-4567-86E2-7BAE3738BC84}" type="pres">
      <dgm:prSet presAssocID="{D0E38920-9534-4338-B903-C2014845F037}" presName="vertTwo" presStyleCnt="0"/>
      <dgm:spPr/>
      <dgm:t>
        <a:bodyPr/>
        <a:lstStyle/>
        <a:p>
          <a:endParaRPr lang="zh-CN" altLang="en-US"/>
        </a:p>
      </dgm:t>
    </dgm:pt>
    <dgm:pt modelId="{B1A3B7B9-1434-4C76-9A20-484ECA39FE17}" type="pres">
      <dgm:prSet presAssocID="{D0E38920-9534-4338-B903-C2014845F037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1B0B70-912C-4BB2-83E2-1E2898AF978D}" type="pres">
      <dgm:prSet presAssocID="{D0E38920-9534-4338-B903-C2014845F037}" presName="parTransTwo" presStyleCnt="0"/>
      <dgm:spPr/>
      <dgm:t>
        <a:bodyPr/>
        <a:lstStyle/>
        <a:p>
          <a:endParaRPr lang="zh-CN" altLang="en-US"/>
        </a:p>
      </dgm:t>
    </dgm:pt>
    <dgm:pt modelId="{10CFA2A5-4AE1-4FF6-9288-0D6177E99620}" type="pres">
      <dgm:prSet presAssocID="{D0E38920-9534-4338-B903-C2014845F037}" presName="horzTwo" presStyleCnt="0"/>
      <dgm:spPr/>
      <dgm:t>
        <a:bodyPr/>
        <a:lstStyle/>
        <a:p>
          <a:endParaRPr lang="zh-CN" altLang="en-US"/>
        </a:p>
      </dgm:t>
    </dgm:pt>
    <dgm:pt modelId="{02396ECE-E86D-483B-AB6E-D7EBE40C9A44}" type="pres">
      <dgm:prSet presAssocID="{7E5DE2E6-2222-4254-9E9B-797B78EBB023}" presName="vertThree" presStyleCnt="0"/>
      <dgm:spPr/>
      <dgm:t>
        <a:bodyPr/>
        <a:lstStyle/>
        <a:p>
          <a:endParaRPr lang="zh-CN" altLang="en-US"/>
        </a:p>
      </dgm:t>
    </dgm:pt>
    <dgm:pt modelId="{FA7BF09A-7F65-4CDC-BBB1-9562FE62BA93}" type="pres">
      <dgm:prSet presAssocID="{7E5DE2E6-2222-4254-9E9B-797B78EBB023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6C7355-64CB-4F0A-B1BF-D4C857F75A16}" type="pres">
      <dgm:prSet presAssocID="{7E5DE2E6-2222-4254-9E9B-797B78EBB023}" presName="horzThree" presStyleCnt="0"/>
      <dgm:spPr/>
      <dgm:t>
        <a:bodyPr/>
        <a:lstStyle/>
        <a:p>
          <a:endParaRPr lang="zh-CN" altLang="en-US"/>
        </a:p>
      </dgm:t>
    </dgm:pt>
    <dgm:pt modelId="{2CFB8CED-59E3-474D-A234-D62ABDF6EC52}" type="pres">
      <dgm:prSet presAssocID="{373D3343-D07A-4A9F-9244-DD3DCBB7D6D1}" presName="sibSpaceThree" presStyleCnt="0"/>
      <dgm:spPr/>
      <dgm:t>
        <a:bodyPr/>
        <a:lstStyle/>
        <a:p>
          <a:endParaRPr lang="zh-CN" altLang="en-US"/>
        </a:p>
      </dgm:t>
    </dgm:pt>
    <dgm:pt modelId="{F33276DE-8881-4AEC-8F89-A55E5246122D}" type="pres">
      <dgm:prSet presAssocID="{EDB92AC2-C476-4CFB-8849-B8D4BEED67C5}" presName="vertThree" presStyleCnt="0"/>
      <dgm:spPr/>
      <dgm:t>
        <a:bodyPr/>
        <a:lstStyle/>
        <a:p>
          <a:endParaRPr lang="zh-CN" altLang="en-US"/>
        </a:p>
      </dgm:t>
    </dgm:pt>
    <dgm:pt modelId="{2FCFC6D5-9DD2-4897-BC82-EDC41D9A6E04}" type="pres">
      <dgm:prSet presAssocID="{EDB92AC2-C476-4CFB-8849-B8D4BEED67C5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FA8881-7ED2-4EB8-9C8D-EAB1492DDEB8}" type="pres">
      <dgm:prSet presAssocID="{EDB92AC2-C476-4CFB-8849-B8D4BEED67C5}" presName="horzThree" presStyleCnt="0"/>
      <dgm:spPr/>
      <dgm:t>
        <a:bodyPr/>
        <a:lstStyle/>
        <a:p>
          <a:endParaRPr lang="zh-CN" altLang="en-US"/>
        </a:p>
      </dgm:t>
    </dgm:pt>
    <dgm:pt modelId="{65336DF8-A76D-4272-A85A-A73BD6B3CDC6}" type="pres">
      <dgm:prSet presAssocID="{0FAC394B-7308-4520-8EE2-2EB8A42AD161}" presName="sibSpaceTwo" presStyleCnt="0"/>
      <dgm:spPr/>
      <dgm:t>
        <a:bodyPr/>
        <a:lstStyle/>
        <a:p>
          <a:endParaRPr lang="zh-CN" altLang="en-US"/>
        </a:p>
      </dgm:t>
    </dgm:pt>
    <dgm:pt modelId="{185CFE2A-C785-426D-A77D-B4276B77F757}" type="pres">
      <dgm:prSet presAssocID="{B6EBDA53-99C1-4E2D-962A-7F8281612EB6}" presName="vertTwo" presStyleCnt="0"/>
      <dgm:spPr/>
      <dgm:t>
        <a:bodyPr/>
        <a:lstStyle/>
        <a:p>
          <a:endParaRPr lang="zh-CN" altLang="en-US"/>
        </a:p>
      </dgm:t>
    </dgm:pt>
    <dgm:pt modelId="{0D9246A1-F7B0-4C7A-AB2A-FCEE0DACE4F5}" type="pres">
      <dgm:prSet presAssocID="{B6EBDA53-99C1-4E2D-962A-7F8281612EB6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8B67FC-53D1-48E7-BE02-43E18337CA80}" type="pres">
      <dgm:prSet presAssocID="{B6EBDA53-99C1-4E2D-962A-7F8281612EB6}" presName="parTransTwo" presStyleCnt="0"/>
      <dgm:spPr/>
      <dgm:t>
        <a:bodyPr/>
        <a:lstStyle/>
        <a:p>
          <a:endParaRPr lang="zh-CN" altLang="en-US"/>
        </a:p>
      </dgm:t>
    </dgm:pt>
    <dgm:pt modelId="{DDCBB0CF-BF4C-4178-9B80-622EE3ADBC43}" type="pres">
      <dgm:prSet presAssocID="{B6EBDA53-99C1-4E2D-962A-7F8281612EB6}" presName="horzTwo" presStyleCnt="0"/>
      <dgm:spPr/>
      <dgm:t>
        <a:bodyPr/>
        <a:lstStyle/>
        <a:p>
          <a:endParaRPr lang="zh-CN" altLang="en-US"/>
        </a:p>
      </dgm:t>
    </dgm:pt>
    <dgm:pt modelId="{A7ADF06A-E95C-4D89-823A-12166E80CBE3}" type="pres">
      <dgm:prSet presAssocID="{D26DF09D-7B83-4CB0-9843-FB89909D2B63}" presName="vertThree" presStyleCnt="0"/>
      <dgm:spPr/>
      <dgm:t>
        <a:bodyPr/>
        <a:lstStyle/>
        <a:p>
          <a:endParaRPr lang="zh-CN" altLang="en-US"/>
        </a:p>
      </dgm:t>
    </dgm:pt>
    <dgm:pt modelId="{B792EFF0-D282-40E1-BD11-045934F86075}" type="pres">
      <dgm:prSet presAssocID="{D26DF09D-7B83-4CB0-9843-FB89909D2B63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8C07AD-A8D0-4996-92C3-ABB805A3C607}" type="pres">
      <dgm:prSet presAssocID="{D26DF09D-7B83-4CB0-9843-FB89909D2B63}" presName="horzThree" presStyleCnt="0"/>
      <dgm:spPr/>
      <dgm:t>
        <a:bodyPr/>
        <a:lstStyle/>
        <a:p>
          <a:endParaRPr lang="zh-CN" altLang="en-US"/>
        </a:p>
      </dgm:t>
    </dgm:pt>
  </dgm:ptLst>
  <dgm:cxnLst>
    <dgm:cxn modelId="{2CB04860-D669-462D-975C-5DB627DF5145}" type="presOf" srcId="{D0E38920-9534-4338-B903-C2014845F037}" destId="{B1A3B7B9-1434-4C76-9A20-484ECA39FE17}" srcOrd="0" destOrd="0" presId="urn:microsoft.com/office/officeart/2005/8/layout/hierarchy4"/>
    <dgm:cxn modelId="{B477BEE6-72BD-4B65-8B16-1DB4636C7A6E}" srcId="{EDA3373D-5066-476B-AEE2-0F21D8CA8F1B}" destId="{B6EBDA53-99C1-4E2D-962A-7F8281612EB6}" srcOrd="1" destOrd="0" parTransId="{1B37149E-3AC0-4F30-AF94-1C0CB763D66D}" sibTransId="{588A654D-5084-4AAF-98BD-BD0EF2DFC522}"/>
    <dgm:cxn modelId="{42C734E6-50D3-4D17-8E01-564D8E0A7BE3}" type="presOf" srcId="{B6EBDA53-99C1-4E2D-962A-7F8281612EB6}" destId="{0D9246A1-F7B0-4C7A-AB2A-FCEE0DACE4F5}" srcOrd="0" destOrd="0" presId="urn:microsoft.com/office/officeart/2005/8/layout/hierarchy4"/>
    <dgm:cxn modelId="{8A4FF500-9935-4068-9D4F-FFE81368B65B}" srcId="{D0E38920-9534-4338-B903-C2014845F037}" destId="{EDB92AC2-C476-4CFB-8849-B8D4BEED67C5}" srcOrd="1" destOrd="0" parTransId="{7B3AB050-2150-4A16-87AD-493C78E55987}" sibTransId="{0FFABD97-42F5-410F-AF10-90F3B6AF77E6}"/>
    <dgm:cxn modelId="{F83B5904-DC40-4AD9-B3B0-4F4BF52D3E53}" type="presOf" srcId="{7E5DE2E6-2222-4254-9E9B-797B78EBB023}" destId="{FA7BF09A-7F65-4CDC-BBB1-9562FE62BA93}" srcOrd="0" destOrd="0" presId="urn:microsoft.com/office/officeart/2005/8/layout/hierarchy4"/>
    <dgm:cxn modelId="{4B49B82D-590E-4670-B306-D664956B6286}" type="presOf" srcId="{EDA3373D-5066-476B-AEE2-0F21D8CA8F1B}" destId="{1D7FB76B-1966-450E-A9D5-BAC62AADB5F1}" srcOrd="0" destOrd="0" presId="urn:microsoft.com/office/officeart/2005/8/layout/hierarchy4"/>
    <dgm:cxn modelId="{FE45D890-242A-47FA-AD69-4F45CF94B079}" srcId="{B6EBDA53-99C1-4E2D-962A-7F8281612EB6}" destId="{D26DF09D-7B83-4CB0-9843-FB89909D2B63}" srcOrd="0" destOrd="0" parTransId="{3903D0EF-DC0A-4031-A312-693CDAAFB0B8}" sibTransId="{8684509B-3504-4798-A415-60E4D6DFA311}"/>
    <dgm:cxn modelId="{BAC2BDD5-D24A-4EB4-81BB-88843E19C540}" srcId="{9638D89A-6FD3-4AA0-B6E5-AAE144E68321}" destId="{EDA3373D-5066-476B-AEE2-0F21D8CA8F1B}" srcOrd="0" destOrd="0" parTransId="{AFA2444C-C456-4A28-A617-C24EFFAA3DB4}" sibTransId="{E68A249B-4679-422B-9D0C-49080E627F90}"/>
    <dgm:cxn modelId="{DC101400-2786-443A-978D-232B41FE3715}" type="presOf" srcId="{EDB92AC2-C476-4CFB-8849-B8D4BEED67C5}" destId="{2FCFC6D5-9DD2-4897-BC82-EDC41D9A6E04}" srcOrd="0" destOrd="0" presId="urn:microsoft.com/office/officeart/2005/8/layout/hierarchy4"/>
    <dgm:cxn modelId="{8E221B35-CFC0-4861-AAFB-63955221468B}" srcId="{EDA3373D-5066-476B-AEE2-0F21D8CA8F1B}" destId="{D0E38920-9534-4338-B903-C2014845F037}" srcOrd="0" destOrd="0" parTransId="{B9B4CEFA-ADDC-4EF4-AB7C-5D87BCC6EFB2}" sibTransId="{0FAC394B-7308-4520-8EE2-2EB8A42AD161}"/>
    <dgm:cxn modelId="{3C077F34-A5F5-440E-95FA-68A43F7AE6D0}" type="presOf" srcId="{9638D89A-6FD3-4AA0-B6E5-AAE144E68321}" destId="{2800B9FA-F087-411F-96CE-3583DA8772D8}" srcOrd="0" destOrd="0" presId="urn:microsoft.com/office/officeart/2005/8/layout/hierarchy4"/>
    <dgm:cxn modelId="{3265411F-3A6F-4554-94F1-3168E2B8CFF9}" srcId="{D0E38920-9534-4338-B903-C2014845F037}" destId="{7E5DE2E6-2222-4254-9E9B-797B78EBB023}" srcOrd="0" destOrd="0" parTransId="{36BACE60-BB45-4634-A92A-65FD62452642}" sibTransId="{373D3343-D07A-4A9F-9244-DD3DCBB7D6D1}"/>
    <dgm:cxn modelId="{35559EE1-0BAB-4059-97CF-387C6238B307}" type="presOf" srcId="{D26DF09D-7B83-4CB0-9843-FB89909D2B63}" destId="{B792EFF0-D282-40E1-BD11-045934F86075}" srcOrd="0" destOrd="0" presId="urn:microsoft.com/office/officeart/2005/8/layout/hierarchy4"/>
    <dgm:cxn modelId="{2F3210F4-0FD3-490E-B7F7-9EBEEAEBD0FB}" type="presParOf" srcId="{2800B9FA-F087-411F-96CE-3583DA8772D8}" destId="{09D75D9E-433F-43CD-A306-70D9F044C029}" srcOrd="0" destOrd="0" presId="urn:microsoft.com/office/officeart/2005/8/layout/hierarchy4"/>
    <dgm:cxn modelId="{673C5CF7-5165-4EA6-8863-65AE23B0A16E}" type="presParOf" srcId="{09D75D9E-433F-43CD-A306-70D9F044C029}" destId="{1D7FB76B-1966-450E-A9D5-BAC62AADB5F1}" srcOrd="0" destOrd="0" presId="urn:microsoft.com/office/officeart/2005/8/layout/hierarchy4"/>
    <dgm:cxn modelId="{8DF978E7-7B87-41CB-8950-E3A5173160C4}" type="presParOf" srcId="{09D75D9E-433F-43CD-A306-70D9F044C029}" destId="{BFBDCA9C-A138-4B86-B5F8-07007569C207}" srcOrd="1" destOrd="0" presId="urn:microsoft.com/office/officeart/2005/8/layout/hierarchy4"/>
    <dgm:cxn modelId="{AD961753-02C7-4ADD-B0DB-3F8F15DC0A13}" type="presParOf" srcId="{09D75D9E-433F-43CD-A306-70D9F044C029}" destId="{73D14A52-3E57-4DFD-A42F-616E8756E0F0}" srcOrd="2" destOrd="0" presId="urn:microsoft.com/office/officeart/2005/8/layout/hierarchy4"/>
    <dgm:cxn modelId="{03E328F4-56E5-4461-877B-A20F9069B278}" type="presParOf" srcId="{73D14A52-3E57-4DFD-A42F-616E8756E0F0}" destId="{2382E840-5A5E-4567-86E2-7BAE3738BC84}" srcOrd="0" destOrd="0" presId="urn:microsoft.com/office/officeart/2005/8/layout/hierarchy4"/>
    <dgm:cxn modelId="{2327C27D-1334-4356-81D9-D5EEB93DBE5D}" type="presParOf" srcId="{2382E840-5A5E-4567-86E2-7BAE3738BC84}" destId="{B1A3B7B9-1434-4C76-9A20-484ECA39FE17}" srcOrd="0" destOrd="0" presId="urn:microsoft.com/office/officeart/2005/8/layout/hierarchy4"/>
    <dgm:cxn modelId="{E1E23BEB-4C9D-4AC9-A81B-B21755CA3EA5}" type="presParOf" srcId="{2382E840-5A5E-4567-86E2-7BAE3738BC84}" destId="{EC1B0B70-912C-4BB2-83E2-1E2898AF978D}" srcOrd="1" destOrd="0" presId="urn:microsoft.com/office/officeart/2005/8/layout/hierarchy4"/>
    <dgm:cxn modelId="{53239452-0EE2-49CC-9777-20C74983DB49}" type="presParOf" srcId="{2382E840-5A5E-4567-86E2-7BAE3738BC84}" destId="{10CFA2A5-4AE1-4FF6-9288-0D6177E99620}" srcOrd="2" destOrd="0" presId="urn:microsoft.com/office/officeart/2005/8/layout/hierarchy4"/>
    <dgm:cxn modelId="{8D795275-0943-4A2E-8A2F-4949B35D2135}" type="presParOf" srcId="{10CFA2A5-4AE1-4FF6-9288-0D6177E99620}" destId="{02396ECE-E86D-483B-AB6E-D7EBE40C9A44}" srcOrd="0" destOrd="0" presId="urn:microsoft.com/office/officeart/2005/8/layout/hierarchy4"/>
    <dgm:cxn modelId="{BF8FA4FB-3EC3-4804-96C8-D2F2DE012D55}" type="presParOf" srcId="{02396ECE-E86D-483B-AB6E-D7EBE40C9A44}" destId="{FA7BF09A-7F65-4CDC-BBB1-9562FE62BA93}" srcOrd="0" destOrd="0" presId="urn:microsoft.com/office/officeart/2005/8/layout/hierarchy4"/>
    <dgm:cxn modelId="{CC7B1368-BB96-4DAD-869A-8A62FD8576CA}" type="presParOf" srcId="{02396ECE-E86D-483B-AB6E-D7EBE40C9A44}" destId="{246C7355-64CB-4F0A-B1BF-D4C857F75A16}" srcOrd="1" destOrd="0" presId="urn:microsoft.com/office/officeart/2005/8/layout/hierarchy4"/>
    <dgm:cxn modelId="{FC6D5366-07F5-4421-8B35-29E1E70420F9}" type="presParOf" srcId="{10CFA2A5-4AE1-4FF6-9288-0D6177E99620}" destId="{2CFB8CED-59E3-474D-A234-D62ABDF6EC52}" srcOrd="1" destOrd="0" presId="urn:microsoft.com/office/officeart/2005/8/layout/hierarchy4"/>
    <dgm:cxn modelId="{BD3DFE4F-08D4-439D-BD4C-7A7341CD8968}" type="presParOf" srcId="{10CFA2A5-4AE1-4FF6-9288-0D6177E99620}" destId="{F33276DE-8881-4AEC-8F89-A55E5246122D}" srcOrd="2" destOrd="0" presId="urn:microsoft.com/office/officeart/2005/8/layout/hierarchy4"/>
    <dgm:cxn modelId="{06437A86-BC08-4746-8C5E-204FCDAE42BC}" type="presParOf" srcId="{F33276DE-8881-4AEC-8F89-A55E5246122D}" destId="{2FCFC6D5-9DD2-4897-BC82-EDC41D9A6E04}" srcOrd="0" destOrd="0" presId="urn:microsoft.com/office/officeart/2005/8/layout/hierarchy4"/>
    <dgm:cxn modelId="{4BCDE306-54F4-4323-8B02-CB63E95476C9}" type="presParOf" srcId="{F33276DE-8881-4AEC-8F89-A55E5246122D}" destId="{F8FA8881-7ED2-4EB8-9C8D-EAB1492DDEB8}" srcOrd="1" destOrd="0" presId="urn:microsoft.com/office/officeart/2005/8/layout/hierarchy4"/>
    <dgm:cxn modelId="{FC1D03BE-EF73-4C25-85C1-52F8CF01E0BF}" type="presParOf" srcId="{73D14A52-3E57-4DFD-A42F-616E8756E0F0}" destId="{65336DF8-A76D-4272-A85A-A73BD6B3CDC6}" srcOrd="1" destOrd="0" presId="urn:microsoft.com/office/officeart/2005/8/layout/hierarchy4"/>
    <dgm:cxn modelId="{8FDD204E-035F-4017-BF9F-190C3CD9257F}" type="presParOf" srcId="{73D14A52-3E57-4DFD-A42F-616E8756E0F0}" destId="{185CFE2A-C785-426D-A77D-B4276B77F757}" srcOrd="2" destOrd="0" presId="urn:microsoft.com/office/officeart/2005/8/layout/hierarchy4"/>
    <dgm:cxn modelId="{EBA496CB-1BD0-4454-80E6-874E1E62DD89}" type="presParOf" srcId="{185CFE2A-C785-426D-A77D-B4276B77F757}" destId="{0D9246A1-F7B0-4C7A-AB2A-FCEE0DACE4F5}" srcOrd="0" destOrd="0" presId="urn:microsoft.com/office/officeart/2005/8/layout/hierarchy4"/>
    <dgm:cxn modelId="{9DCCAF4F-1535-4CF7-90B7-6DB5F4EA6618}" type="presParOf" srcId="{185CFE2A-C785-426D-A77D-B4276B77F757}" destId="{4E8B67FC-53D1-48E7-BE02-43E18337CA80}" srcOrd="1" destOrd="0" presId="urn:microsoft.com/office/officeart/2005/8/layout/hierarchy4"/>
    <dgm:cxn modelId="{EBC9FA41-19A9-4074-BB2B-3889F0A51F9F}" type="presParOf" srcId="{185CFE2A-C785-426D-A77D-B4276B77F757}" destId="{DDCBB0CF-BF4C-4178-9B80-622EE3ADBC43}" srcOrd="2" destOrd="0" presId="urn:microsoft.com/office/officeart/2005/8/layout/hierarchy4"/>
    <dgm:cxn modelId="{A8984B1F-B80A-4F14-8973-249196E5EB88}" type="presParOf" srcId="{DDCBB0CF-BF4C-4178-9B80-622EE3ADBC43}" destId="{A7ADF06A-E95C-4D89-823A-12166E80CBE3}" srcOrd="0" destOrd="0" presId="urn:microsoft.com/office/officeart/2005/8/layout/hierarchy4"/>
    <dgm:cxn modelId="{FE713763-20F9-46D4-A386-31CDC5ED9976}" type="presParOf" srcId="{A7ADF06A-E95C-4D89-823A-12166E80CBE3}" destId="{B792EFF0-D282-40E1-BD11-045934F86075}" srcOrd="0" destOrd="0" presId="urn:microsoft.com/office/officeart/2005/8/layout/hierarchy4"/>
    <dgm:cxn modelId="{9384189E-04DA-422A-BA2B-3E97CB35B8FF}" type="presParOf" srcId="{A7ADF06A-E95C-4D89-823A-12166E80CBE3}" destId="{AC8C07AD-A8D0-4996-92C3-ABB805A3C60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736516-3ED2-4DEF-997A-91590CBCDF7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993BB8-8E67-4B07-A357-7AC99D84F906}">
      <dgm:prSet phldrT="[文本]"/>
      <dgm:spPr/>
      <dgm:t>
        <a:bodyPr/>
        <a:lstStyle/>
        <a:p>
          <a:r>
            <a:rPr lang="zh-CN" altLang="en-US" dirty="0" smtClean="0"/>
            <a:t>自然属性</a:t>
          </a:r>
          <a:endParaRPr lang="zh-CN" altLang="en-US" dirty="0"/>
        </a:p>
      </dgm:t>
    </dgm:pt>
    <dgm:pt modelId="{8FD9A70B-DE7E-422B-8AFF-3F35EEA47696}" type="parTrans" cxnId="{1070837C-D379-47D4-8FBC-48782DBD4570}">
      <dgm:prSet/>
      <dgm:spPr/>
      <dgm:t>
        <a:bodyPr/>
        <a:lstStyle/>
        <a:p>
          <a:endParaRPr lang="zh-CN" altLang="en-US"/>
        </a:p>
      </dgm:t>
    </dgm:pt>
    <dgm:pt modelId="{3C76B3F1-235F-4188-B02C-87B176C35B44}" type="sibTrans" cxnId="{1070837C-D379-47D4-8FBC-48782DBD4570}">
      <dgm:prSet/>
      <dgm:spPr/>
      <dgm:t>
        <a:bodyPr/>
        <a:lstStyle/>
        <a:p>
          <a:endParaRPr lang="zh-CN" altLang="en-US"/>
        </a:p>
      </dgm:t>
    </dgm:pt>
    <dgm:pt modelId="{165B79BE-D2D2-4D5D-8995-701287034DCA}">
      <dgm:prSet phldrT="[文本]"/>
      <dgm:spPr/>
      <dgm:t>
        <a:bodyPr/>
        <a:lstStyle/>
        <a:p>
          <a:r>
            <a:rPr lang="zh-CN" altLang="en-US" dirty="0" smtClean="0"/>
            <a:t>消费水平</a:t>
          </a:r>
          <a:endParaRPr lang="zh-CN" altLang="en-US" dirty="0"/>
        </a:p>
      </dgm:t>
    </dgm:pt>
    <dgm:pt modelId="{3944DF6C-FCFC-437D-995B-84C92B1F3973}" type="parTrans" cxnId="{4467CDD2-7A59-4E88-909E-0D7F63949CB2}">
      <dgm:prSet/>
      <dgm:spPr/>
      <dgm:t>
        <a:bodyPr/>
        <a:lstStyle/>
        <a:p>
          <a:endParaRPr lang="zh-CN" altLang="en-US"/>
        </a:p>
      </dgm:t>
    </dgm:pt>
    <dgm:pt modelId="{EA422A44-BB2E-489A-B66D-07E202C735E9}" type="sibTrans" cxnId="{4467CDD2-7A59-4E88-909E-0D7F63949CB2}">
      <dgm:prSet/>
      <dgm:spPr/>
      <dgm:t>
        <a:bodyPr/>
        <a:lstStyle/>
        <a:p>
          <a:endParaRPr lang="zh-CN" altLang="en-US"/>
        </a:p>
      </dgm:t>
    </dgm:pt>
    <dgm:pt modelId="{47843F3B-C054-4DC0-8CB5-EF7215F9EECE}">
      <dgm:prSet phldrT="[文本]"/>
      <dgm:spPr/>
      <dgm:t>
        <a:bodyPr/>
        <a:lstStyle/>
        <a:p>
          <a:r>
            <a:rPr lang="zh-CN" altLang="en-US" dirty="0" smtClean="0"/>
            <a:t>活跃度</a:t>
          </a:r>
          <a:endParaRPr lang="zh-CN" altLang="en-US" dirty="0"/>
        </a:p>
      </dgm:t>
    </dgm:pt>
    <dgm:pt modelId="{FA6581FC-F911-4B79-B4E1-A46832FCB220}" type="parTrans" cxnId="{9B573A83-61C4-4859-BF92-BFE949AA341E}">
      <dgm:prSet/>
      <dgm:spPr/>
      <dgm:t>
        <a:bodyPr/>
        <a:lstStyle/>
        <a:p>
          <a:endParaRPr lang="zh-CN" altLang="en-US"/>
        </a:p>
      </dgm:t>
    </dgm:pt>
    <dgm:pt modelId="{2D3E45C6-736E-44AE-B17A-25497555A316}" type="sibTrans" cxnId="{9B573A83-61C4-4859-BF92-BFE949AA341E}">
      <dgm:prSet/>
      <dgm:spPr/>
      <dgm:t>
        <a:bodyPr/>
        <a:lstStyle/>
        <a:p>
          <a:endParaRPr lang="zh-CN" altLang="en-US"/>
        </a:p>
      </dgm:t>
    </dgm:pt>
    <dgm:pt modelId="{165E2A91-3D25-4117-8CFE-4BD6BA46DBCC}">
      <dgm:prSet phldrT="[文本]"/>
      <dgm:spPr/>
      <dgm:t>
        <a:bodyPr/>
        <a:lstStyle/>
        <a:p>
          <a:r>
            <a:rPr lang="zh-CN" altLang="en-US" dirty="0" smtClean="0"/>
            <a:t>品类偏好</a:t>
          </a:r>
          <a:endParaRPr lang="zh-CN" altLang="en-US" dirty="0"/>
        </a:p>
      </dgm:t>
    </dgm:pt>
    <dgm:pt modelId="{094E9B7C-A66B-48DA-AAAF-39F4A3758C74}" type="parTrans" cxnId="{41B6F17B-50BA-4392-9446-8728A37FC9ED}">
      <dgm:prSet/>
      <dgm:spPr/>
      <dgm:t>
        <a:bodyPr/>
        <a:lstStyle/>
        <a:p>
          <a:endParaRPr lang="zh-CN" altLang="en-US"/>
        </a:p>
      </dgm:t>
    </dgm:pt>
    <dgm:pt modelId="{262CC1FF-7B87-4224-B5FA-2A20343A60D1}" type="sibTrans" cxnId="{41B6F17B-50BA-4392-9446-8728A37FC9ED}">
      <dgm:prSet/>
      <dgm:spPr/>
      <dgm:t>
        <a:bodyPr/>
        <a:lstStyle/>
        <a:p>
          <a:endParaRPr lang="zh-CN" altLang="en-US"/>
        </a:p>
      </dgm:t>
    </dgm:pt>
    <dgm:pt modelId="{FECF0F58-1F85-4183-B2DD-7D518299413E}">
      <dgm:prSet phldrT="[文本]"/>
      <dgm:spPr/>
      <dgm:t>
        <a:bodyPr/>
        <a:lstStyle/>
        <a:p>
          <a:r>
            <a:rPr lang="zh-CN" altLang="en-US" dirty="0" smtClean="0"/>
            <a:t>行为特征</a:t>
          </a:r>
          <a:endParaRPr lang="zh-CN" altLang="en-US" dirty="0"/>
        </a:p>
      </dgm:t>
    </dgm:pt>
    <dgm:pt modelId="{6D44CB3E-F8BE-4436-830C-1DF29A6C8B7D}" type="parTrans" cxnId="{5060D686-6ED4-4D5B-B572-CD67F3EC77F6}">
      <dgm:prSet/>
      <dgm:spPr/>
      <dgm:t>
        <a:bodyPr/>
        <a:lstStyle/>
        <a:p>
          <a:endParaRPr lang="zh-CN" altLang="en-US"/>
        </a:p>
      </dgm:t>
    </dgm:pt>
    <dgm:pt modelId="{F1584C1F-3253-44A3-9320-8DA8855C992B}" type="sibTrans" cxnId="{5060D686-6ED4-4D5B-B572-CD67F3EC77F6}">
      <dgm:prSet/>
      <dgm:spPr/>
      <dgm:t>
        <a:bodyPr/>
        <a:lstStyle/>
        <a:p>
          <a:endParaRPr lang="zh-CN" altLang="en-US"/>
        </a:p>
      </dgm:t>
    </dgm:pt>
    <dgm:pt modelId="{2E8B087E-4782-4D1B-8A63-3517BE695254}" type="pres">
      <dgm:prSet presAssocID="{E4736516-3ED2-4DEF-997A-91590CBCDF7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DF6410-C9B0-4517-9AB3-1B1742074A08}" type="pres">
      <dgm:prSet presAssocID="{A5993BB8-8E67-4B07-A357-7AC99D84F90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CB3A9-66BF-44CE-BDA9-0E6A6F5D542E}" type="pres">
      <dgm:prSet presAssocID="{3C76B3F1-235F-4188-B02C-87B176C35B44}" presName="sibTrans" presStyleCnt="0"/>
      <dgm:spPr/>
    </dgm:pt>
    <dgm:pt modelId="{24729558-C90D-48DC-BC99-3C9BA2EE601C}" type="pres">
      <dgm:prSet presAssocID="{165B79BE-D2D2-4D5D-8995-701287034DC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0337A4-2558-44CE-AF36-FFD114C218C6}" type="pres">
      <dgm:prSet presAssocID="{EA422A44-BB2E-489A-B66D-07E202C735E9}" presName="sibTrans" presStyleCnt="0"/>
      <dgm:spPr/>
    </dgm:pt>
    <dgm:pt modelId="{83312E14-FD31-46E7-821B-1D479A5796D7}" type="pres">
      <dgm:prSet presAssocID="{47843F3B-C054-4DC0-8CB5-EF7215F9EEC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F6389E-6F51-4EE1-A882-346A72F22680}" type="pres">
      <dgm:prSet presAssocID="{2D3E45C6-736E-44AE-B17A-25497555A316}" presName="sibTrans" presStyleCnt="0"/>
      <dgm:spPr/>
    </dgm:pt>
    <dgm:pt modelId="{41DB2AD7-B510-4C66-9007-650A583BC0FE}" type="pres">
      <dgm:prSet presAssocID="{165E2A91-3D25-4117-8CFE-4BD6BA46DBC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F565C3-F6BD-48B9-8FAE-0A82BAD378C2}" type="pres">
      <dgm:prSet presAssocID="{262CC1FF-7B87-4224-B5FA-2A20343A60D1}" presName="sibTrans" presStyleCnt="0"/>
      <dgm:spPr/>
    </dgm:pt>
    <dgm:pt modelId="{526A2AEC-C8F7-42AC-8BE3-AFD64CFD46D1}" type="pres">
      <dgm:prSet presAssocID="{FECF0F58-1F85-4183-B2DD-7D518299413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59E4B3-4A6F-4A70-B844-1FEED966B4E9}" type="presOf" srcId="{165B79BE-D2D2-4D5D-8995-701287034DCA}" destId="{24729558-C90D-48DC-BC99-3C9BA2EE601C}" srcOrd="0" destOrd="0" presId="urn:microsoft.com/office/officeart/2005/8/layout/default"/>
    <dgm:cxn modelId="{3A3E4BC3-E6A1-4099-B508-AEDE5DD12B86}" type="presOf" srcId="{E4736516-3ED2-4DEF-997A-91590CBCDF77}" destId="{2E8B087E-4782-4D1B-8A63-3517BE695254}" srcOrd="0" destOrd="0" presId="urn:microsoft.com/office/officeart/2005/8/layout/default"/>
    <dgm:cxn modelId="{BD353CB4-6043-4B6E-BCDA-E7E1D98E70B5}" type="presOf" srcId="{47843F3B-C054-4DC0-8CB5-EF7215F9EECE}" destId="{83312E14-FD31-46E7-821B-1D479A5796D7}" srcOrd="0" destOrd="0" presId="urn:microsoft.com/office/officeart/2005/8/layout/default"/>
    <dgm:cxn modelId="{5060D686-6ED4-4D5B-B572-CD67F3EC77F6}" srcId="{E4736516-3ED2-4DEF-997A-91590CBCDF77}" destId="{FECF0F58-1F85-4183-B2DD-7D518299413E}" srcOrd="4" destOrd="0" parTransId="{6D44CB3E-F8BE-4436-830C-1DF29A6C8B7D}" sibTransId="{F1584C1F-3253-44A3-9320-8DA8855C992B}"/>
    <dgm:cxn modelId="{1070837C-D379-47D4-8FBC-48782DBD4570}" srcId="{E4736516-3ED2-4DEF-997A-91590CBCDF77}" destId="{A5993BB8-8E67-4B07-A357-7AC99D84F906}" srcOrd="0" destOrd="0" parTransId="{8FD9A70B-DE7E-422B-8AFF-3F35EEA47696}" sibTransId="{3C76B3F1-235F-4188-B02C-87B176C35B44}"/>
    <dgm:cxn modelId="{4467CDD2-7A59-4E88-909E-0D7F63949CB2}" srcId="{E4736516-3ED2-4DEF-997A-91590CBCDF77}" destId="{165B79BE-D2D2-4D5D-8995-701287034DCA}" srcOrd="1" destOrd="0" parTransId="{3944DF6C-FCFC-437D-995B-84C92B1F3973}" sibTransId="{EA422A44-BB2E-489A-B66D-07E202C735E9}"/>
    <dgm:cxn modelId="{31816FC4-62DC-4B0D-8B28-636A1C83DB2F}" type="presOf" srcId="{FECF0F58-1F85-4183-B2DD-7D518299413E}" destId="{526A2AEC-C8F7-42AC-8BE3-AFD64CFD46D1}" srcOrd="0" destOrd="0" presId="urn:microsoft.com/office/officeart/2005/8/layout/default"/>
    <dgm:cxn modelId="{68124839-C8DE-4799-AEF8-C89894FAA947}" type="presOf" srcId="{165E2A91-3D25-4117-8CFE-4BD6BA46DBCC}" destId="{41DB2AD7-B510-4C66-9007-650A583BC0FE}" srcOrd="0" destOrd="0" presId="urn:microsoft.com/office/officeart/2005/8/layout/default"/>
    <dgm:cxn modelId="{2F0DC6E1-3DCA-4DF1-905E-9938B78E6821}" type="presOf" srcId="{A5993BB8-8E67-4B07-A357-7AC99D84F906}" destId="{EADF6410-C9B0-4517-9AB3-1B1742074A08}" srcOrd="0" destOrd="0" presId="urn:microsoft.com/office/officeart/2005/8/layout/default"/>
    <dgm:cxn modelId="{41B6F17B-50BA-4392-9446-8728A37FC9ED}" srcId="{E4736516-3ED2-4DEF-997A-91590CBCDF77}" destId="{165E2A91-3D25-4117-8CFE-4BD6BA46DBCC}" srcOrd="3" destOrd="0" parTransId="{094E9B7C-A66B-48DA-AAAF-39F4A3758C74}" sibTransId="{262CC1FF-7B87-4224-B5FA-2A20343A60D1}"/>
    <dgm:cxn modelId="{9B573A83-61C4-4859-BF92-BFE949AA341E}" srcId="{E4736516-3ED2-4DEF-997A-91590CBCDF77}" destId="{47843F3B-C054-4DC0-8CB5-EF7215F9EECE}" srcOrd="2" destOrd="0" parTransId="{FA6581FC-F911-4B79-B4E1-A46832FCB220}" sibTransId="{2D3E45C6-736E-44AE-B17A-25497555A316}"/>
    <dgm:cxn modelId="{538A2C16-756C-4E70-B8B1-EA7FFA6194A7}" type="presParOf" srcId="{2E8B087E-4782-4D1B-8A63-3517BE695254}" destId="{EADF6410-C9B0-4517-9AB3-1B1742074A08}" srcOrd="0" destOrd="0" presId="urn:microsoft.com/office/officeart/2005/8/layout/default"/>
    <dgm:cxn modelId="{7CB6CAD5-1F2E-4944-8EE8-E88E397A86CF}" type="presParOf" srcId="{2E8B087E-4782-4D1B-8A63-3517BE695254}" destId="{497CB3A9-66BF-44CE-BDA9-0E6A6F5D542E}" srcOrd="1" destOrd="0" presId="urn:microsoft.com/office/officeart/2005/8/layout/default"/>
    <dgm:cxn modelId="{F7087F38-708F-4E40-A7AE-64D1B10BF970}" type="presParOf" srcId="{2E8B087E-4782-4D1B-8A63-3517BE695254}" destId="{24729558-C90D-48DC-BC99-3C9BA2EE601C}" srcOrd="2" destOrd="0" presId="urn:microsoft.com/office/officeart/2005/8/layout/default"/>
    <dgm:cxn modelId="{7A0A9F64-39A7-49D4-9726-4E45DDE80D6F}" type="presParOf" srcId="{2E8B087E-4782-4D1B-8A63-3517BE695254}" destId="{DC0337A4-2558-44CE-AF36-FFD114C218C6}" srcOrd="3" destOrd="0" presId="urn:microsoft.com/office/officeart/2005/8/layout/default"/>
    <dgm:cxn modelId="{0A003236-56F3-4344-87CD-2C9A7560FF5B}" type="presParOf" srcId="{2E8B087E-4782-4D1B-8A63-3517BE695254}" destId="{83312E14-FD31-46E7-821B-1D479A5796D7}" srcOrd="4" destOrd="0" presId="urn:microsoft.com/office/officeart/2005/8/layout/default"/>
    <dgm:cxn modelId="{B654585B-5D73-4AB5-B2E5-AD3ECC801D11}" type="presParOf" srcId="{2E8B087E-4782-4D1B-8A63-3517BE695254}" destId="{49F6389E-6F51-4EE1-A882-346A72F22680}" srcOrd="5" destOrd="0" presId="urn:microsoft.com/office/officeart/2005/8/layout/default"/>
    <dgm:cxn modelId="{F7F19254-2B61-4B43-86F7-FF1996EFD411}" type="presParOf" srcId="{2E8B087E-4782-4D1B-8A63-3517BE695254}" destId="{41DB2AD7-B510-4C66-9007-650A583BC0FE}" srcOrd="6" destOrd="0" presId="urn:microsoft.com/office/officeart/2005/8/layout/default"/>
    <dgm:cxn modelId="{D49AA548-9521-4D67-B044-44271084F079}" type="presParOf" srcId="{2E8B087E-4782-4D1B-8A63-3517BE695254}" destId="{EDF565C3-F6BD-48B9-8FAE-0A82BAD378C2}" srcOrd="7" destOrd="0" presId="urn:microsoft.com/office/officeart/2005/8/layout/default"/>
    <dgm:cxn modelId="{C3E10D85-661A-4D8A-BADA-BD3D9F3DE692}" type="presParOf" srcId="{2E8B087E-4782-4D1B-8A63-3517BE695254}" destId="{526A2AEC-C8F7-42AC-8BE3-AFD64CFD46D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736516-3ED2-4DEF-997A-91590CBCDF7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993BB8-8E67-4B07-A357-7AC99D84F906}">
      <dgm:prSet phldrT="[文本]"/>
      <dgm:spPr/>
      <dgm:t>
        <a:bodyPr/>
        <a:lstStyle/>
        <a:p>
          <a:r>
            <a:rPr lang="zh-CN" altLang="en-US" dirty="0" smtClean="0"/>
            <a:t>自然属性</a:t>
          </a:r>
          <a:endParaRPr lang="zh-CN" altLang="en-US" dirty="0"/>
        </a:p>
      </dgm:t>
    </dgm:pt>
    <dgm:pt modelId="{8FD9A70B-DE7E-422B-8AFF-3F35EEA47696}" type="parTrans" cxnId="{1070837C-D379-47D4-8FBC-48782DBD4570}">
      <dgm:prSet/>
      <dgm:spPr/>
      <dgm:t>
        <a:bodyPr/>
        <a:lstStyle/>
        <a:p>
          <a:endParaRPr lang="zh-CN" altLang="en-US"/>
        </a:p>
      </dgm:t>
    </dgm:pt>
    <dgm:pt modelId="{3C76B3F1-235F-4188-B02C-87B176C35B44}" type="sibTrans" cxnId="{1070837C-D379-47D4-8FBC-48782DBD4570}">
      <dgm:prSet/>
      <dgm:spPr/>
      <dgm:t>
        <a:bodyPr/>
        <a:lstStyle/>
        <a:p>
          <a:endParaRPr lang="zh-CN" altLang="en-US"/>
        </a:p>
      </dgm:t>
    </dgm:pt>
    <dgm:pt modelId="{165B79BE-D2D2-4D5D-8995-701287034DCA}">
      <dgm:prSet phldrT="[文本]"/>
      <dgm:spPr/>
      <dgm:t>
        <a:bodyPr/>
        <a:lstStyle/>
        <a:p>
          <a:r>
            <a:rPr lang="zh-CN" altLang="en-US" dirty="0" smtClean="0"/>
            <a:t>价值水平</a:t>
          </a:r>
          <a:endParaRPr lang="zh-CN" altLang="en-US" dirty="0"/>
        </a:p>
      </dgm:t>
    </dgm:pt>
    <dgm:pt modelId="{3944DF6C-FCFC-437D-995B-84C92B1F3973}" type="parTrans" cxnId="{4467CDD2-7A59-4E88-909E-0D7F63949CB2}">
      <dgm:prSet/>
      <dgm:spPr/>
      <dgm:t>
        <a:bodyPr/>
        <a:lstStyle/>
        <a:p>
          <a:endParaRPr lang="zh-CN" altLang="en-US"/>
        </a:p>
      </dgm:t>
    </dgm:pt>
    <dgm:pt modelId="{EA422A44-BB2E-489A-B66D-07E202C735E9}" type="sibTrans" cxnId="{4467CDD2-7A59-4E88-909E-0D7F63949CB2}">
      <dgm:prSet/>
      <dgm:spPr/>
      <dgm:t>
        <a:bodyPr/>
        <a:lstStyle/>
        <a:p>
          <a:endParaRPr lang="zh-CN" altLang="en-US"/>
        </a:p>
      </dgm:t>
    </dgm:pt>
    <dgm:pt modelId="{47843F3B-C054-4DC0-8CB5-EF7215F9EECE}">
      <dgm:prSet phldrT="[文本]"/>
      <dgm:spPr/>
      <dgm:t>
        <a:bodyPr/>
        <a:lstStyle/>
        <a:p>
          <a:r>
            <a:rPr lang="zh-CN" altLang="en-US" dirty="0" smtClean="0"/>
            <a:t>活跃水平</a:t>
          </a:r>
          <a:endParaRPr lang="zh-CN" altLang="en-US" dirty="0"/>
        </a:p>
      </dgm:t>
    </dgm:pt>
    <dgm:pt modelId="{FA6581FC-F911-4B79-B4E1-A46832FCB220}" type="parTrans" cxnId="{9B573A83-61C4-4859-BF92-BFE949AA341E}">
      <dgm:prSet/>
      <dgm:spPr/>
      <dgm:t>
        <a:bodyPr/>
        <a:lstStyle/>
        <a:p>
          <a:endParaRPr lang="zh-CN" altLang="en-US"/>
        </a:p>
      </dgm:t>
    </dgm:pt>
    <dgm:pt modelId="{2D3E45C6-736E-44AE-B17A-25497555A316}" type="sibTrans" cxnId="{9B573A83-61C4-4859-BF92-BFE949AA341E}">
      <dgm:prSet/>
      <dgm:spPr/>
      <dgm:t>
        <a:bodyPr/>
        <a:lstStyle/>
        <a:p>
          <a:endParaRPr lang="zh-CN" altLang="en-US"/>
        </a:p>
      </dgm:t>
    </dgm:pt>
    <dgm:pt modelId="{165E2A91-3D25-4117-8CFE-4BD6BA46DBCC}">
      <dgm:prSet phldrT="[文本]"/>
      <dgm:spPr/>
      <dgm:t>
        <a:bodyPr/>
        <a:lstStyle/>
        <a:p>
          <a:r>
            <a:rPr lang="zh-CN" altLang="en-US" dirty="0" smtClean="0"/>
            <a:t>评价体系</a:t>
          </a:r>
          <a:endParaRPr lang="zh-CN" altLang="en-US" dirty="0"/>
        </a:p>
      </dgm:t>
    </dgm:pt>
    <dgm:pt modelId="{094E9B7C-A66B-48DA-AAAF-39F4A3758C74}" type="parTrans" cxnId="{41B6F17B-50BA-4392-9446-8728A37FC9ED}">
      <dgm:prSet/>
      <dgm:spPr/>
      <dgm:t>
        <a:bodyPr/>
        <a:lstStyle/>
        <a:p>
          <a:endParaRPr lang="zh-CN" altLang="en-US"/>
        </a:p>
      </dgm:t>
    </dgm:pt>
    <dgm:pt modelId="{262CC1FF-7B87-4224-B5FA-2A20343A60D1}" type="sibTrans" cxnId="{41B6F17B-50BA-4392-9446-8728A37FC9ED}">
      <dgm:prSet/>
      <dgm:spPr/>
      <dgm:t>
        <a:bodyPr/>
        <a:lstStyle/>
        <a:p>
          <a:endParaRPr lang="zh-CN" altLang="en-US"/>
        </a:p>
      </dgm:t>
    </dgm:pt>
    <dgm:pt modelId="{2E8B087E-4782-4D1B-8A63-3517BE695254}" type="pres">
      <dgm:prSet presAssocID="{E4736516-3ED2-4DEF-997A-91590CBCDF7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DF6410-C9B0-4517-9AB3-1B1742074A08}" type="pres">
      <dgm:prSet presAssocID="{A5993BB8-8E67-4B07-A357-7AC99D84F90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CB3A9-66BF-44CE-BDA9-0E6A6F5D542E}" type="pres">
      <dgm:prSet presAssocID="{3C76B3F1-235F-4188-B02C-87B176C35B44}" presName="sibTrans" presStyleCnt="0"/>
      <dgm:spPr/>
    </dgm:pt>
    <dgm:pt modelId="{24729558-C90D-48DC-BC99-3C9BA2EE601C}" type="pres">
      <dgm:prSet presAssocID="{165B79BE-D2D2-4D5D-8995-701287034DC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0337A4-2558-44CE-AF36-FFD114C218C6}" type="pres">
      <dgm:prSet presAssocID="{EA422A44-BB2E-489A-B66D-07E202C735E9}" presName="sibTrans" presStyleCnt="0"/>
      <dgm:spPr/>
    </dgm:pt>
    <dgm:pt modelId="{83312E14-FD31-46E7-821B-1D479A5796D7}" type="pres">
      <dgm:prSet presAssocID="{47843F3B-C054-4DC0-8CB5-EF7215F9EEC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F6389E-6F51-4EE1-A882-346A72F22680}" type="pres">
      <dgm:prSet presAssocID="{2D3E45C6-736E-44AE-B17A-25497555A316}" presName="sibTrans" presStyleCnt="0"/>
      <dgm:spPr/>
    </dgm:pt>
    <dgm:pt modelId="{41DB2AD7-B510-4C66-9007-650A583BC0FE}" type="pres">
      <dgm:prSet presAssocID="{165E2A91-3D25-4117-8CFE-4BD6BA46DBC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4C69CF-24FA-4B89-9512-1B8CB77899CD}" type="presOf" srcId="{47843F3B-C054-4DC0-8CB5-EF7215F9EECE}" destId="{83312E14-FD31-46E7-821B-1D479A5796D7}" srcOrd="0" destOrd="0" presId="urn:microsoft.com/office/officeart/2005/8/layout/default"/>
    <dgm:cxn modelId="{CDA5E604-C342-4F36-AFC7-11EFB6B39ED8}" type="presOf" srcId="{165E2A91-3D25-4117-8CFE-4BD6BA46DBCC}" destId="{41DB2AD7-B510-4C66-9007-650A583BC0FE}" srcOrd="0" destOrd="0" presId="urn:microsoft.com/office/officeart/2005/8/layout/default"/>
    <dgm:cxn modelId="{1DE156AF-0456-4E23-A446-E7257C3A33CD}" type="presOf" srcId="{A5993BB8-8E67-4B07-A357-7AC99D84F906}" destId="{EADF6410-C9B0-4517-9AB3-1B1742074A08}" srcOrd="0" destOrd="0" presId="urn:microsoft.com/office/officeart/2005/8/layout/default"/>
    <dgm:cxn modelId="{1070837C-D379-47D4-8FBC-48782DBD4570}" srcId="{E4736516-3ED2-4DEF-997A-91590CBCDF77}" destId="{A5993BB8-8E67-4B07-A357-7AC99D84F906}" srcOrd="0" destOrd="0" parTransId="{8FD9A70B-DE7E-422B-8AFF-3F35EEA47696}" sibTransId="{3C76B3F1-235F-4188-B02C-87B176C35B44}"/>
    <dgm:cxn modelId="{26FE3562-7651-4063-8D86-C0632064CE79}" type="presOf" srcId="{E4736516-3ED2-4DEF-997A-91590CBCDF77}" destId="{2E8B087E-4782-4D1B-8A63-3517BE695254}" srcOrd="0" destOrd="0" presId="urn:microsoft.com/office/officeart/2005/8/layout/default"/>
    <dgm:cxn modelId="{9B573A83-61C4-4859-BF92-BFE949AA341E}" srcId="{E4736516-3ED2-4DEF-997A-91590CBCDF77}" destId="{47843F3B-C054-4DC0-8CB5-EF7215F9EECE}" srcOrd="2" destOrd="0" parTransId="{FA6581FC-F911-4B79-B4E1-A46832FCB220}" sibTransId="{2D3E45C6-736E-44AE-B17A-25497555A316}"/>
    <dgm:cxn modelId="{41B6F17B-50BA-4392-9446-8728A37FC9ED}" srcId="{E4736516-3ED2-4DEF-997A-91590CBCDF77}" destId="{165E2A91-3D25-4117-8CFE-4BD6BA46DBCC}" srcOrd="3" destOrd="0" parTransId="{094E9B7C-A66B-48DA-AAAF-39F4A3758C74}" sibTransId="{262CC1FF-7B87-4224-B5FA-2A20343A60D1}"/>
    <dgm:cxn modelId="{4467CDD2-7A59-4E88-909E-0D7F63949CB2}" srcId="{E4736516-3ED2-4DEF-997A-91590CBCDF77}" destId="{165B79BE-D2D2-4D5D-8995-701287034DCA}" srcOrd="1" destOrd="0" parTransId="{3944DF6C-FCFC-437D-995B-84C92B1F3973}" sibTransId="{EA422A44-BB2E-489A-B66D-07E202C735E9}"/>
    <dgm:cxn modelId="{9AF1025C-14D1-4C47-BC7B-E735062D8861}" type="presOf" srcId="{165B79BE-D2D2-4D5D-8995-701287034DCA}" destId="{24729558-C90D-48DC-BC99-3C9BA2EE601C}" srcOrd="0" destOrd="0" presId="urn:microsoft.com/office/officeart/2005/8/layout/default"/>
    <dgm:cxn modelId="{AAE7E5E8-F821-4CD2-959E-2F5B1DAEE02A}" type="presParOf" srcId="{2E8B087E-4782-4D1B-8A63-3517BE695254}" destId="{EADF6410-C9B0-4517-9AB3-1B1742074A08}" srcOrd="0" destOrd="0" presId="urn:microsoft.com/office/officeart/2005/8/layout/default"/>
    <dgm:cxn modelId="{840489B2-05A8-4861-BA10-DFE282277B0E}" type="presParOf" srcId="{2E8B087E-4782-4D1B-8A63-3517BE695254}" destId="{497CB3A9-66BF-44CE-BDA9-0E6A6F5D542E}" srcOrd="1" destOrd="0" presId="urn:microsoft.com/office/officeart/2005/8/layout/default"/>
    <dgm:cxn modelId="{534D3778-0F30-4C4C-9DCD-76D7AF323FCD}" type="presParOf" srcId="{2E8B087E-4782-4D1B-8A63-3517BE695254}" destId="{24729558-C90D-48DC-BC99-3C9BA2EE601C}" srcOrd="2" destOrd="0" presId="urn:microsoft.com/office/officeart/2005/8/layout/default"/>
    <dgm:cxn modelId="{3F3AC6F4-8D80-44EF-B3D3-CA0BC08B046E}" type="presParOf" srcId="{2E8B087E-4782-4D1B-8A63-3517BE695254}" destId="{DC0337A4-2558-44CE-AF36-FFD114C218C6}" srcOrd="3" destOrd="0" presId="urn:microsoft.com/office/officeart/2005/8/layout/default"/>
    <dgm:cxn modelId="{FBC0FDA2-24D1-42E1-A710-998B78AFFB46}" type="presParOf" srcId="{2E8B087E-4782-4D1B-8A63-3517BE695254}" destId="{83312E14-FD31-46E7-821B-1D479A5796D7}" srcOrd="4" destOrd="0" presId="urn:microsoft.com/office/officeart/2005/8/layout/default"/>
    <dgm:cxn modelId="{0790F0D4-796E-4B8B-B428-4CBE0A9DA5A0}" type="presParOf" srcId="{2E8B087E-4782-4D1B-8A63-3517BE695254}" destId="{49F6389E-6F51-4EE1-A882-346A72F22680}" srcOrd="5" destOrd="0" presId="urn:microsoft.com/office/officeart/2005/8/layout/default"/>
    <dgm:cxn modelId="{7B3FD92F-F3C2-48DC-90B5-351080DF8F5D}" type="presParOf" srcId="{2E8B087E-4782-4D1B-8A63-3517BE695254}" destId="{41DB2AD7-B510-4C66-9007-650A583BC0F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FB76B-1966-450E-A9D5-BAC62AADB5F1}">
      <dsp:nvSpPr>
        <dsp:cNvPr id="0" name=""/>
        <dsp:cNvSpPr/>
      </dsp:nvSpPr>
      <dsp:spPr>
        <a:xfrm>
          <a:off x="711" y="1899"/>
          <a:ext cx="6197764" cy="1652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/>
            <a:t>精准营销</a:t>
          </a:r>
          <a:r>
            <a:rPr lang="en-US" altLang="zh-CN" sz="3100" kern="1200" dirty="0"/>
            <a:t>/</a:t>
          </a:r>
          <a:r>
            <a:rPr lang="zh-CN" altLang="en-US" sz="3100" kern="1200" dirty="0"/>
            <a:t>个性推荐</a:t>
          </a:r>
          <a:r>
            <a:rPr lang="en-US" altLang="zh-CN" sz="3100" kern="1200" dirty="0"/>
            <a:t>/</a:t>
          </a:r>
          <a:r>
            <a:rPr lang="zh-CN" altLang="en-US" sz="3100" kern="1200" dirty="0"/>
            <a:t>商户引流</a:t>
          </a:r>
          <a:r>
            <a:rPr lang="en-US" altLang="zh-CN" sz="3100" kern="1200" dirty="0"/>
            <a:t>/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/>
            <a:t>防止流失</a:t>
          </a:r>
          <a:r>
            <a:rPr lang="en-US" altLang="zh-CN" sz="3100" kern="1200" dirty="0"/>
            <a:t>/</a:t>
          </a:r>
          <a:r>
            <a:rPr lang="zh-CN" altLang="en-US" sz="3100" kern="1200" dirty="0"/>
            <a:t>评价提取</a:t>
          </a:r>
          <a:r>
            <a:rPr lang="en-US" altLang="zh-CN" sz="3100" kern="1200" dirty="0"/>
            <a:t>/</a:t>
          </a:r>
          <a:r>
            <a:rPr lang="zh-CN" altLang="en-US" sz="3100" kern="1200" dirty="0" smtClean="0"/>
            <a:t>提高客单价</a:t>
          </a:r>
          <a:endParaRPr lang="zh-CN" altLang="en-US" sz="3100" kern="1200" dirty="0"/>
        </a:p>
      </dsp:txBody>
      <dsp:txXfrm>
        <a:off x="49101" y="50289"/>
        <a:ext cx="6100984" cy="1555361"/>
      </dsp:txXfrm>
    </dsp:sp>
    <dsp:sp modelId="{B1A3B7B9-1434-4C76-9A20-484ECA39FE17}">
      <dsp:nvSpPr>
        <dsp:cNvPr id="0" name=""/>
        <dsp:cNvSpPr/>
      </dsp:nvSpPr>
      <dsp:spPr>
        <a:xfrm>
          <a:off x="711" y="1764729"/>
          <a:ext cx="4048571" cy="1652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/>
            <a:t>画像（用户</a:t>
          </a:r>
          <a:r>
            <a:rPr lang="en-US" altLang="zh-CN" sz="3100" kern="1200" dirty="0"/>
            <a:t>/</a:t>
          </a:r>
          <a:r>
            <a:rPr lang="zh-CN" altLang="en-US" sz="3100" kern="1200"/>
            <a:t>商户）</a:t>
          </a:r>
        </a:p>
      </dsp:txBody>
      <dsp:txXfrm>
        <a:off x="49101" y="1813119"/>
        <a:ext cx="3951791" cy="1555361"/>
      </dsp:txXfrm>
    </dsp:sp>
    <dsp:sp modelId="{FA7BF09A-7F65-4CDC-BBB1-9562FE62BA93}">
      <dsp:nvSpPr>
        <dsp:cNvPr id="0" name=""/>
        <dsp:cNvSpPr/>
      </dsp:nvSpPr>
      <dsp:spPr>
        <a:xfrm>
          <a:off x="711" y="3527559"/>
          <a:ext cx="1982650" cy="1652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/>
            <a:t>日志数据</a:t>
          </a:r>
        </a:p>
      </dsp:txBody>
      <dsp:txXfrm>
        <a:off x="49101" y="3575949"/>
        <a:ext cx="1885870" cy="1555361"/>
      </dsp:txXfrm>
    </dsp:sp>
    <dsp:sp modelId="{2FCFC6D5-9DD2-4897-BC82-EDC41D9A6E04}">
      <dsp:nvSpPr>
        <dsp:cNvPr id="0" name=""/>
        <dsp:cNvSpPr/>
      </dsp:nvSpPr>
      <dsp:spPr>
        <a:xfrm>
          <a:off x="2066632" y="3527559"/>
          <a:ext cx="1982650" cy="1652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/>
            <a:t>订单数据</a:t>
          </a:r>
        </a:p>
      </dsp:txBody>
      <dsp:txXfrm>
        <a:off x="2115022" y="3575949"/>
        <a:ext cx="1885870" cy="1555361"/>
      </dsp:txXfrm>
    </dsp:sp>
    <dsp:sp modelId="{0D9246A1-F7B0-4C7A-AB2A-FCEE0DACE4F5}">
      <dsp:nvSpPr>
        <dsp:cNvPr id="0" name=""/>
        <dsp:cNvSpPr/>
      </dsp:nvSpPr>
      <dsp:spPr>
        <a:xfrm>
          <a:off x="4215825" y="1764729"/>
          <a:ext cx="1982650" cy="1652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实时数据</a:t>
          </a:r>
          <a:endParaRPr lang="zh-CN" altLang="en-US" sz="3100" kern="1200" dirty="0"/>
        </a:p>
      </dsp:txBody>
      <dsp:txXfrm>
        <a:off x="4264215" y="1813119"/>
        <a:ext cx="1885870" cy="1555361"/>
      </dsp:txXfrm>
    </dsp:sp>
    <dsp:sp modelId="{B792EFF0-D282-40E1-BD11-045934F86075}">
      <dsp:nvSpPr>
        <dsp:cNvPr id="0" name=""/>
        <dsp:cNvSpPr/>
      </dsp:nvSpPr>
      <dsp:spPr>
        <a:xfrm>
          <a:off x="4215825" y="3527559"/>
          <a:ext cx="1982650" cy="1652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/>
            <a:t>人工数据</a:t>
          </a:r>
        </a:p>
      </dsp:txBody>
      <dsp:txXfrm>
        <a:off x="4264215" y="3575949"/>
        <a:ext cx="1885870" cy="15553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F6410-C9B0-4517-9AB3-1B1742074A08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自然属性</a:t>
          </a:r>
          <a:endParaRPr lang="zh-CN" altLang="en-US" sz="4600" kern="1200" dirty="0"/>
        </a:p>
      </dsp:txBody>
      <dsp:txXfrm>
        <a:off x="1221978" y="2645"/>
        <a:ext cx="2706687" cy="1624012"/>
      </dsp:txXfrm>
    </dsp:sp>
    <dsp:sp modelId="{24729558-C90D-48DC-BC99-3C9BA2EE601C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消费水平</a:t>
          </a:r>
          <a:endParaRPr lang="zh-CN" altLang="en-US" sz="4600" kern="1200" dirty="0"/>
        </a:p>
      </dsp:txBody>
      <dsp:txXfrm>
        <a:off x="4199334" y="2645"/>
        <a:ext cx="2706687" cy="1624012"/>
      </dsp:txXfrm>
    </dsp:sp>
    <dsp:sp modelId="{83312E14-FD31-46E7-821B-1D479A5796D7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活跃度</a:t>
          </a:r>
          <a:endParaRPr lang="zh-CN" altLang="en-US" sz="4600" kern="1200" dirty="0"/>
        </a:p>
      </dsp:txBody>
      <dsp:txXfrm>
        <a:off x="1221978" y="1897327"/>
        <a:ext cx="2706687" cy="1624012"/>
      </dsp:txXfrm>
    </dsp:sp>
    <dsp:sp modelId="{41DB2AD7-B510-4C66-9007-650A583BC0FE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品类偏好</a:t>
          </a:r>
          <a:endParaRPr lang="zh-CN" altLang="en-US" sz="4600" kern="1200" dirty="0"/>
        </a:p>
      </dsp:txBody>
      <dsp:txXfrm>
        <a:off x="4199334" y="1897327"/>
        <a:ext cx="2706687" cy="1624012"/>
      </dsp:txXfrm>
    </dsp:sp>
    <dsp:sp modelId="{526A2AEC-C8F7-42AC-8BE3-AFD64CFD46D1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行为特征</a:t>
          </a:r>
          <a:endParaRPr lang="zh-CN" altLang="en-US" sz="4600" kern="1200" dirty="0"/>
        </a:p>
      </dsp:txBody>
      <dsp:txXfrm>
        <a:off x="2710656" y="3792008"/>
        <a:ext cx="2706687" cy="1624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F6410-C9B0-4517-9AB3-1B1742074A08}">
      <dsp:nvSpPr>
        <dsp:cNvPr id="0" name=""/>
        <dsp:cNvSpPr/>
      </dsp:nvSpPr>
      <dsp:spPr>
        <a:xfrm>
          <a:off x="145780" y="148"/>
          <a:ext cx="3497229" cy="2098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900" kern="1200" dirty="0" smtClean="0"/>
            <a:t>自然属性</a:t>
          </a:r>
          <a:endParaRPr lang="zh-CN" altLang="en-US" sz="5900" kern="1200" dirty="0"/>
        </a:p>
      </dsp:txBody>
      <dsp:txXfrm>
        <a:off x="145780" y="148"/>
        <a:ext cx="3497229" cy="2098337"/>
      </dsp:txXfrm>
    </dsp:sp>
    <dsp:sp modelId="{24729558-C90D-48DC-BC99-3C9BA2EE601C}">
      <dsp:nvSpPr>
        <dsp:cNvPr id="0" name=""/>
        <dsp:cNvSpPr/>
      </dsp:nvSpPr>
      <dsp:spPr>
        <a:xfrm>
          <a:off x="3992731" y="148"/>
          <a:ext cx="3497229" cy="2098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900" kern="1200" dirty="0" smtClean="0"/>
            <a:t>价值水平</a:t>
          </a:r>
          <a:endParaRPr lang="zh-CN" altLang="en-US" sz="5900" kern="1200" dirty="0"/>
        </a:p>
      </dsp:txBody>
      <dsp:txXfrm>
        <a:off x="3992731" y="148"/>
        <a:ext cx="3497229" cy="2098337"/>
      </dsp:txXfrm>
    </dsp:sp>
    <dsp:sp modelId="{83312E14-FD31-46E7-821B-1D479A5796D7}">
      <dsp:nvSpPr>
        <dsp:cNvPr id="0" name=""/>
        <dsp:cNvSpPr/>
      </dsp:nvSpPr>
      <dsp:spPr>
        <a:xfrm>
          <a:off x="145780" y="2448208"/>
          <a:ext cx="3497229" cy="2098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900" kern="1200" dirty="0" smtClean="0"/>
            <a:t>活跃水平</a:t>
          </a:r>
          <a:endParaRPr lang="zh-CN" altLang="en-US" sz="5900" kern="1200" dirty="0"/>
        </a:p>
      </dsp:txBody>
      <dsp:txXfrm>
        <a:off x="145780" y="2448208"/>
        <a:ext cx="3497229" cy="2098337"/>
      </dsp:txXfrm>
    </dsp:sp>
    <dsp:sp modelId="{41DB2AD7-B510-4C66-9007-650A583BC0FE}">
      <dsp:nvSpPr>
        <dsp:cNvPr id="0" name=""/>
        <dsp:cNvSpPr/>
      </dsp:nvSpPr>
      <dsp:spPr>
        <a:xfrm>
          <a:off x="3992731" y="2448208"/>
          <a:ext cx="3497229" cy="2098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900" kern="1200" dirty="0" smtClean="0"/>
            <a:t>评价体系</a:t>
          </a:r>
          <a:endParaRPr lang="zh-CN" altLang="en-US" sz="5900" kern="1200" dirty="0"/>
        </a:p>
      </dsp:txBody>
      <dsp:txXfrm>
        <a:off x="3992731" y="2448208"/>
        <a:ext cx="3497229" cy="2098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3739" y="2202287"/>
            <a:ext cx="8689976" cy="1556196"/>
          </a:xfrm>
        </p:spPr>
        <p:txBody>
          <a:bodyPr/>
          <a:lstStyle/>
          <a:p>
            <a:r>
              <a:rPr lang="zh-CN" altLang="en-US" dirty="0" smtClean="0"/>
              <a:t>画像</a:t>
            </a:r>
            <a:r>
              <a:rPr lang="zh-CN" altLang="en-US" dirty="0"/>
              <a:t>框架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9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7337" y="2356834"/>
            <a:ext cx="615553" cy="35803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/>
              <a:t>行为特征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653047" y="837126"/>
            <a:ext cx="66583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搜索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点击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下单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支付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评价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取消订单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下单率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取消订单率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7</a:t>
            </a:r>
            <a:r>
              <a:rPr lang="zh-CN" altLang="en-US" dirty="0" smtClean="0"/>
              <a:t>天</a:t>
            </a:r>
            <a:r>
              <a:rPr lang="en-US" altLang="zh-CN" dirty="0" smtClean="0"/>
              <a:t>/15</a:t>
            </a:r>
            <a:r>
              <a:rPr lang="zh-CN" altLang="en-US" dirty="0" smtClean="0"/>
              <a:t>天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加入时间衰减确定总的行为特征（冲动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理智</a:t>
            </a:r>
            <a:r>
              <a:rPr lang="en-US" altLang="zh-CN" dirty="0" smtClean="0"/>
              <a:t>/</a:t>
            </a:r>
            <a:r>
              <a:rPr lang="zh-CN" altLang="en-US" dirty="0" smtClean="0"/>
              <a:t>纠结）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92439" y="2073499"/>
            <a:ext cx="7946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1.</a:t>
            </a:r>
            <a:r>
              <a:rPr lang="zh-CN" altLang="en-US" sz="3200" b="1" dirty="0" smtClean="0"/>
              <a:t>用户画像</a:t>
            </a:r>
            <a:endParaRPr lang="en-US" altLang="zh-CN" sz="3200" b="1" dirty="0" smtClean="0"/>
          </a:p>
          <a:p>
            <a:endParaRPr lang="en-US" altLang="zh-CN" sz="3200" b="1" dirty="0"/>
          </a:p>
          <a:p>
            <a:r>
              <a:rPr lang="en-US" altLang="zh-CN" sz="3200" b="1" dirty="0" smtClean="0">
                <a:solidFill>
                  <a:srgbClr val="92D050"/>
                </a:solidFill>
              </a:rPr>
              <a:t>2.</a:t>
            </a:r>
            <a:r>
              <a:rPr lang="zh-CN" altLang="en-US" sz="3200" b="1" dirty="0" smtClean="0">
                <a:solidFill>
                  <a:srgbClr val="92D050"/>
                </a:solidFill>
              </a:rPr>
              <a:t>商户画像</a:t>
            </a:r>
            <a:endParaRPr lang="en-US" altLang="zh-CN" sz="3200" b="1" dirty="0" smtClean="0">
              <a:solidFill>
                <a:srgbClr val="92D050"/>
              </a:solidFill>
            </a:endParaRPr>
          </a:p>
          <a:p>
            <a:endParaRPr lang="en-US" altLang="zh-CN" sz="3200" b="1" dirty="0"/>
          </a:p>
          <a:p>
            <a:r>
              <a:rPr lang="en-US" altLang="zh-CN" sz="3200" b="1" dirty="0" smtClean="0"/>
              <a:t>3.</a:t>
            </a:r>
            <a:r>
              <a:rPr lang="zh-CN" altLang="en-US" sz="3200" b="1" dirty="0" smtClean="0"/>
              <a:t>应用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670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1176" y="283335"/>
            <a:ext cx="7456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latin typeface="+mj-lt"/>
              </a:rPr>
              <a:t>商户</a:t>
            </a:r>
            <a:r>
              <a:rPr lang="zh-CN" altLang="en-US" sz="4000" b="1" dirty="0" smtClean="0">
                <a:solidFill>
                  <a:srgbClr val="002060"/>
                </a:solidFill>
                <a:latin typeface="+mj-lt"/>
              </a:rPr>
              <a:t>画像</a:t>
            </a:r>
            <a:endParaRPr lang="zh-CN" altLang="en-US" sz="4000" b="1" dirty="0">
              <a:solidFill>
                <a:srgbClr val="002060"/>
              </a:solidFill>
              <a:latin typeface="+mj-lt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976749101"/>
              </p:ext>
            </p:extLst>
          </p:nvPr>
        </p:nvGraphicFramePr>
        <p:xfrm>
          <a:off x="2391177" y="1171527"/>
          <a:ext cx="7635741" cy="4546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9571" y="5409127"/>
            <a:ext cx="4443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这是一级标签：</a:t>
            </a:r>
            <a:endParaRPr lang="en-US" altLang="zh-CN" dirty="0" smtClean="0"/>
          </a:p>
          <a:p>
            <a:r>
              <a:rPr lang="zh-CN" altLang="en-US" dirty="0" smtClean="0"/>
              <a:t>后边详细介绍一级标签下的二级标签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5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92604" y="1674255"/>
            <a:ext cx="677108" cy="27947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dirty="0" smtClean="0"/>
              <a:t>自然属性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3503054" y="834123"/>
            <a:ext cx="72894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店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商</a:t>
            </a:r>
            <a:r>
              <a:rPr lang="zh-CN" altLang="en-US" dirty="0" smtClean="0"/>
              <a:t>圈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地址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city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渠道（</a:t>
            </a:r>
            <a:r>
              <a:rPr lang="en-US" altLang="zh-CN" dirty="0" smtClean="0"/>
              <a:t>ios/Andriod/web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APP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大品类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小品类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9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92604" y="1674255"/>
            <a:ext cx="677108" cy="27947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dirty="0"/>
              <a:t>价值</a:t>
            </a:r>
            <a:r>
              <a:rPr lang="zh-CN" altLang="en-US" sz="3200" dirty="0" smtClean="0"/>
              <a:t>水平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3232597" y="1363453"/>
            <a:ext cx="72894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客单价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平台补贴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商家补贴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达</a:t>
            </a:r>
            <a:r>
              <a:rPr lang="zh-CN" altLang="en-US" dirty="0" smtClean="0"/>
              <a:t>达配送占比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</a:t>
            </a:r>
            <a:r>
              <a:rPr lang="zh-CN" altLang="en-US" dirty="0"/>
              <a:t>销量</a:t>
            </a:r>
            <a:r>
              <a:rPr lang="zh-CN" altLang="en-US" dirty="0" smtClean="0"/>
              <a:t>占比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高销量</a:t>
            </a:r>
            <a:r>
              <a:rPr lang="zh-CN" altLang="en-US" dirty="0" smtClean="0"/>
              <a:t>价格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57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92604" y="1674255"/>
            <a:ext cx="677108" cy="27947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dirty="0" smtClean="0"/>
              <a:t>活跃水平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3052294" y="2052783"/>
            <a:ext cx="7289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存在天数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活跃</a:t>
            </a:r>
            <a:r>
              <a:rPr lang="zh-CN" altLang="en-US" dirty="0" smtClean="0"/>
              <a:t>天数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活跃</a:t>
            </a:r>
            <a:r>
              <a:rPr lang="zh-CN" altLang="en-US" dirty="0" smtClean="0"/>
              <a:t>率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预测明天的订单多少（生命周期）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3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6999" y="798491"/>
            <a:ext cx="677108" cy="45462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dirty="0"/>
              <a:t>评价</a:t>
            </a:r>
            <a:r>
              <a:rPr lang="zh-CN" altLang="en-US" sz="3200" dirty="0" smtClean="0"/>
              <a:t>体系</a:t>
            </a:r>
            <a:r>
              <a:rPr lang="zh-CN" altLang="en-US" b="1" dirty="0" smtClean="0"/>
              <a:t>（加入品类）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000778" y="1086454"/>
            <a:ext cx="72894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优质商户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订单</a:t>
            </a:r>
            <a:r>
              <a:rPr lang="zh-CN" altLang="en-US" dirty="0" smtClean="0"/>
              <a:t>分数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订单评价标签（情感分析）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点击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搜索次数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订单量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取消次数（商家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信用标签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取消</a:t>
            </a:r>
            <a:r>
              <a:rPr lang="zh-CN" altLang="en-US" dirty="0" smtClean="0"/>
              <a:t>次数（用户）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取消率（商家）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取消率（用户）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接单速度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送</a:t>
            </a:r>
            <a:r>
              <a:rPr lang="zh-CN" altLang="en-US" dirty="0" smtClean="0"/>
              <a:t>单速度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7</a:t>
            </a:r>
            <a:r>
              <a:rPr lang="zh-CN" altLang="en-US" dirty="0" smtClean="0"/>
              <a:t>天</a:t>
            </a:r>
            <a:r>
              <a:rPr lang="en-US" altLang="zh-CN" dirty="0" smtClean="0"/>
              <a:t>/15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时间衰减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8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92439" y="2073499"/>
            <a:ext cx="7946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1.</a:t>
            </a:r>
            <a:r>
              <a:rPr lang="zh-CN" altLang="en-US" sz="3200" b="1" dirty="0" smtClean="0"/>
              <a:t>用户画像</a:t>
            </a:r>
            <a:endParaRPr lang="en-US" altLang="zh-CN" sz="3200" b="1" dirty="0" smtClean="0"/>
          </a:p>
          <a:p>
            <a:endParaRPr lang="en-US" altLang="zh-CN" sz="3200" b="1" dirty="0"/>
          </a:p>
          <a:p>
            <a:r>
              <a:rPr lang="en-US" altLang="zh-CN" sz="3200" b="1" dirty="0" smtClean="0"/>
              <a:t>2.</a:t>
            </a:r>
            <a:r>
              <a:rPr lang="zh-CN" altLang="en-US" sz="3200" b="1" dirty="0" smtClean="0"/>
              <a:t>商户画像</a:t>
            </a:r>
            <a:endParaRPr lang="en-US" altLang="zh-CN" sz="3200" b="1" dirty="0" smtClean="0"/>
          </a:p>
          <a:p>
            <a:endParaRPr lang="en-US" altLang="zh-CN" sz="3200" b="1" dirty="0"/>
          </a:p>
          <a:p>
            <a:r>
              <a:rPr lang="en-US" altLang="zh-CN" sz="3200" b="1" dirty="0" smtClean="0">
                <a:solidFill>
                  <a:srgbClr val="92D050"/>
                </a:solidFill>
              </a:rPr>
              <a:t>3.</a:t>
            </a:r>
            <a:r>
              <a:rPr lang="zh-CN" altLang="en-US" sz="3200" b="1" dirty="0" smtClean="0">
                <a:solidFill>
                  <a:srgbClr val="92D050"/>
                </a:solidFill>
              </a:rPr>
              <a:t>应用</a:t>
            </a:r>
            <a:endParaRPr lang="zh-CN" altLang="en-US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9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09859" y="1403797"/>
            <a:ext cx="90152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①精准营销：</a:t>
            </a:r>
            <a:r>
              <a:rPr lang="zh-CN" altLang="en-US" dirty="0" smtClean="0"/>
              <a:t>业务方根据画像对用户进行精准营销（不同城市不同策略，不同年龄不同</a:t>
            </a:r>
            <a:r>
              <a:rPr lang="en-US" altLang="zh-CN" dirty="0" smtClean="0"/>
              <a:t>			</a:t>
            </a:r>
            <a:r>
              <a:rPr lang="zh-CN" altLang="en-US" dirty="0" smtClean="0"/>
              <a:t>策略，不同商圈不同策略，不同消费水平不同策略）</a:t>
            </a:r>
            <a:endParaRPr lang="en-US" altLang="zh-CN" dirty="0" smtClean="0"/>
          </a:p>
          <a:p>
            <a:r>
              <a:rPr lang="zh-CN" altLang="en-US" b="1" dirty="0" smtClean="0"/>
              <a:t>②个性推荐</a:t>
            </a:r>
            <a:r>
              <a:rPr lang="zh-CN" altLang="en-US" dirty="0" smtClean="0"/>
              <a:t>：发现好商户，对新用户进行推荐好</a:t>
            </a:r>
            <a:r>
              <a:rPr lang="zh-CN" altLang="en-US" dirty="0" smtClean="0"/>
              <a:t>商户（发现客户品类偏好，推荐该品类</a:t>
            </a:r>
            <a:r>
              <a:rPr lang="en-US" altLang="zh-CN" dirty="0" smtClean="0"/>
              <a:t>			</a:t>
            </a:r>
            <a:r>
              <a:rPr lang="zh-CN" altLang="en-US" dirty="0"/>
              <a:t>好</a:t>
            </a:r>
            <a:r>
              <a:rPr lang="zh-CN" altLang="en-US" dirty="0" smtClean="0"/>
              <a:t>商户，分层），</a:t>
            </a:r>
            <a:r>
              <a:rPr lang="zh-CN" altLang="en-US" dirty="0" smtClean="0"/>
              <a:t>结合实时数据用推荐算法发现</a:t>
            </a:r>
            <a:r>
              <a:rPr lang="zh-CN" altLang="en-US" dirty="0" smtClean="0"/>
              <a:t>备选</a:t>
            </a:r>
            <a:r>
              <a:rPr lang="zh-CN" altLang="en-US" dirty="0" smtClean="0"/>
              <a:t>商户集，用排序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			</a:t>
            </a:r>
            <a:r>
              <a:rPr lang="zh-CN" altLang="en-US" dirty="0" smtClean="0"/>
              <a:t>给备选商户</a:t>
            </a:r>
            <a:r>
              <a:rPr lang="zh-CN" altLang="en-US" dirty="0" smtClean="0"/>
              <a:t>集排序。</a:t>
            </a:r>
            <a:endParaRPr lang="en-US" altLang="zh-CN" dirty="0" smtClean="0"/>
          </a:p>
          <a:p>
            <a:r>
              <a:rPr lang="zh-CN" altLang="en-US" b="1" dirty="0" smtClean="0"/>
              <a:t>③商户引流</a:t>
            </a:r>
            <a:r>
              <a:rPr lang="zh-CN" altLang="en-US" dirty="0" smtClean="0"/>
              <a:t>：通过生命周期（预测未来单量）为</a:t>
            </a:r>
            <a:r>
              <a:rPr lang="zh-CN" altLang="en-US" dirty="0"/>
              <a:t>即将流失商户推荐好的用户</a:t>
            </a:r>
            <a:r>
              <a:rPr lang="zh-CN" altLang="en-US" dirty="0" smtClean="0"/>
              <a:t>来引流，留</a:t>
            </a:r>
            <a:r>
              <a:rPr lang="en-US" altLang="zh-CN" dirty="0" smtClean="0"/>
              <a:t>			</a:t>
            </a:r>
            <a:r>
              <a:rPr lang="zh-CN" altLang="en-US" dirty="0" smtClean="0"/>
              <a:t>住商户</a:t>
            </a:r>
            <a:r>
              <a:rPr lang="zh-CN" altLang="en-US" dirty="0" smtClean="0"/>
              <a:t>，对于新商户引流，使</a:t>
            </a:r>
            <a:r>
              <a:rPr lang="zh-CN" altLang="en-US" dirty="0" smtClean="0"/>
              <a:t>商户繁华，防止平台上仅有少量大单商户。</a:t>
            </a:r>
            <a:endParaRPr lang="en-US" altLang="zh-CN" dirty="0" smtClean="0"/>
          </a:p>
          <a:p>
            <a:r>
              <a:rPr lang="zh-CN" altLang="en-US" b="1" dirty="0" smtClean="0"/>
              <a:t>④防止流失：</a:t>
            </a:r>
            <a:r>
              <a:rPr lang="zh-CN" altLang="en-US" dirty="0" smtClean="0"/>
              <a:t>通过对用户、商户流失率的预测，对即将流失用户提供对应的策略来防止</a:t>
            </a:r>
            <a:r>
              <a:rPr lang="en-US" altLang="zh-CN" dirty="0" smtClean="0"/>
              <a:t>			</a:t>
            </a:r>
            <a:r>
              <a:rPr lang="zh-CN" altLang="en-US" dirty="0" smtClean="0"/>
              <a:t>流失。</a:t>
            </a:r>
            <a:endParaRPr lang="en-US" altLang="zh-CN" dirty="0" smtClean="0"/>
          </a:p>
          <a:p>
            <a:r>
              <a:rPr lang="zh-CN" altLang="en-US" b="1" dirty="0" smtClean="0"/>
              <a:t>⑤评价提取：</a:t>
            </a:r>
            <a:r>
              <a:rPr lang="zh-CN" altLang="en-US" dirty="0" smtClean="0"/>
              <a:t>对评价的文字进行提取出关键词。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b="1" dirty="0" smtClean="0"/>
              <a:t>⑥提高客单价：</a:t>
            </a:r>
            <a:r>
              <a:rPr lang="zh-CN" altLang="en-US" dirty="0" smtClean="0"/>
              <a:t>商户和用户的客单价分布采取不同满减</a:t>
            </a:r>
            <a:r>
              <a:rPr lang="zh-CN" altLang="en-US" dirty="0" smtClean="0"/>
              <a:t>策略。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116" y="3678887"/>
            <a:ext cx="35528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3037" y="1107583"/>
            <a:ext cx="10431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技术债的问题：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①</a:t>
            </a:r>
            <a:r>
              <a:rPr lang="en-US" altLang="zh-CN" dirty="0"/>
              <a:t>dw.dw_usr_supplier</a:t>
            </a:r>
            <a:endParaRPr lang="en-US" altLang="zh-CN" dirty="0" smtClean="0"/>
          </a:p>
          <a:p>
            <a:r>
              <a:rPr lang="en-US" altLang="zh-CN" dirty="0" smtClean="0"/>
              <a:t>   dw.dw_usr_supplier_contact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②</a:t>
            </a:r>
            <a:r>
              <a:rPr lang="en-US" altLang="zh-CN" dirty="0" smtClean="0"/>
              <a:t>dw_api.api_grade_shanghu_zuobi_score </a:t>
            </a:r>
            <a:endParaRPr lang="en-US" altLang="zh-CN" dirty="0"/>
          </a:p>
          <a:p>
            <a:r>
              <a:rPr lang="en-US" altLang="zh-CN" dirty="0"/>
              <a:t>   dw_api.api_grade_shanghu_zuobi_score_today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54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5181600"/>
          </a:xfrm>
        </p:spPr>
        <p:txBody>
          <a:bodyPr/>
          <a:lstStyle/>
          <a:p>
            <a:r>
              <a:rPr lang="zh-CN" altLang="en-US" dirty="0" smtClean="0"/>
              <a:t>应用层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基础数据层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800" dirty="0" smtClean="0"/>
              <a:t>（网页）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数据源层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39010028"/>
              </p:ext>
            </p:extLst>
          </p:nvPr>
        </p:nvGraphicFramePr>
        <p:xfrm>
          <a:off x="4099618" y="725510"/>
          <a:ext cx="619918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0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商户 统一考虑的原因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商户画像的目的是应用的，发现有很多应用是必须结合商户和用户的，所以只考虑商户的话会漏掉很多应用从而导致商户的信息不全。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商户的许多信息是被动的，比如：活跃率。这其实代表的并不是商户的活跃信息，而是代表用户对这家店的喜爱程度。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所以，在这里一起考虑，从整体上来对派乐趣做描述。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3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92439" y="2073499"/>
            <a:ext cx="7946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92D050"/>
                </a:solidFill>
              </a:rPr>
              <a:t>1.</a:t>
            </a:r>
            <a:r>
              <a:rPr lang="zh-CN" altLang="en-US" sz="3200" b="1" dirty="0" smtClean="0">
                <a:solidFill>
                  <a:srgbClr val="92D050"/>
                </a:solidFill>
              </a:rPr>
              <a:t>用户画像</a:t>
            </a:r>
            <a:endParaRPr lang="en-US" altLang="zh-CN" sz="3200" b="1" dirty="0" smtClean="0">
              <a:solidFill>
                <a:srgbClr val="92D050"/>
              </a:solidFill>
            </a:endParaRPr>
          </a:p>
          <a:p>
            <a:endParaRPr lang="en-US" altLang="zh-CN" sz="3200" b="1" dirty="0"/>
          </a:p>
          <a:p>
            <a:r>
              <a:rPr lang="en-US" altLang="zh-CN" sz="3200" b="1" dirty="0" smtClean="0"/>
              <a:t>2.</a:t>
            </a:r>
            <a:r>
              <a:rPr lang="zh-CN" altLang="en-US" sz="3200" b="1" dirty="0" smtClean="0"/>
              <a:t>商户画像</a:t>
            </a:r>
            <a:endParaRPr lang="en-US" altLang="zh-CN" sz="3200" b="1" dirty="0" smtClean="0"/>
          </a:p>
          <a:p>
            <a:endParaRPr lang="en-US" altLang="zh-CN" sz="3200" b="1" dirty="0"/>
          </a:p>
          <a:p>
            <a:r>
              <a:rPr lang="en-US" altLang="zh-CN" sz="3200" b="1" dirty="0" smtClean="0"/>
              <a:t>3.</a:t>
            </a:r>
            <a:r>
              <a:rPr lang="zh-CN" altLang="en-US" sz="3200" b="1" dirty="0" smtClean="0"/>
              <a:t>应用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2314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09859" y="1107583"/>
            <a:ext cx="98652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优惠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作弊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价值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营销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推荐（排序）</a:t>
            </a:r>
            <a:endParaRPr lang="en-US" altLang="zh-CN" dirty="0" smtClean="0"/>
          </a:p>
          <a:p>
            <a:r>
              <a:rPr lang="zh-CN" altLang="en-US" dirty="0" smtClean="0"/>
              <a:t>商户：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优惠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作弊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价值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流失预警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087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1177" y="334851"/>
            <a:ext cx="7456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latin typeface="+mj-lt"/>
              </a:rPr>
              <a:t>用户画像</a:t>
            </a:r>
            <a:endParaRPr lang="zh-CN" altLang="en-US" sz="4000" b="1" dirty="0">
              <a:solidFill>
                <a:srgbClr val="002060"/>
              </a:solidFill>
              <a:latin typeface="+mj-lt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848011054"/>
              </p:ext>
            </p:extLst>
          </p:nvPr>
        </p:nvGraphicFramePr>
        <p:xfrm>
          <a:off x="2238062" y="13620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9571" y="5409127"/>
            <a:ext cx="4443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这是一级标签：</a:t>
            </a:r>
            <a:endParaRPr lang="en-US" altLang="zh-CN" dirty="0" smtClean="0"/>
          </a:p>
          <a:p>
            <a:r>
              <a:rPr lang="zh-CN" altLang="en-US" dirty="0" smtClean="0"/>
              <a:t>后边详细介绍一级标签下的二级标签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5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92604" y="1674255"/>
            <a:ext cx="677108" cy="27947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dirty="0" smtClean="0"/>
              <a:t>自然属性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3219719" y="1362157"/>
            <a:ext cx="72894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性别（预测）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工作地标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家庭地标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渠道（</a:t>
            </a:r>
            <a:r>
              <a:rPr lang="en-US" altLang="zh-CN" dirty="0" smtClean="0"/>
              <a:t>ios/Andriod/wechat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APP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0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21228" y="1429553"/>
            <a:ext cx="2614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消费水平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63047" y="1429554"/>
            <a:ext cx="2614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活跃率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40158" y="3670479"/>
            <a:ext cx="10818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①消费周期</a:t>
            </a:r>
            <a:endParaRPr lang="en-US" altLang="zh-CN" dirty="0" smtClean="0"/>
          </a:p>
          <a:p>
            <a:r>
              <a:rPr lang="zh-CN" altLang="en-US" dirty="0" smtClean="0"/>
              <a:t>②消费水平</a:t>
            </a:r>
            <a:r>
              <a:rPr lang="zh-CN" altLang="en-US" dirty="0" smtClean="0"/>
              <a:t>和活跃率加入时间衰减，越近的权重高，来预测总标签</a:t>
            </a:r>
            <a:endParaRPr lang="en-US" altLang="zh-CN" dirty="0" smtClean="0"/>
          </a:p>
          <a:p>
            <a:r>
              <a:rPr lang="zh-CN" altLang="en-US" dirty="0"/>
              <a:t>③</a:t>
            </a:r>
            <a:r>
              <a:rPr lang="zh-CN" altLang="en-US" dirty="0" smtClean="0"/>
              <a:t>在</a:t>
            </a:r>
            <a:r>
              <a:rPr lang="zh-CN" altLang="en-US" dirty="0" smtClean="0"/>
              <a:t>活跃率中加入用户流失概率标签。（通过假定</a:t>
            </a:r>
            <a:r>
              <a:rPr lang="en-US" altLang="zh-CN" dirty="0" smtClean="0"/>
              <a:t>7</a:t>
            </a:r>
            <a:r>
              <a:rPr lang="zh-CN" altLang="en-US" dirty="0" smtClean="0"/>
              <a:t>天未登录的为负样本，其它为正样本来预测）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5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8401" y="2073499"/>
            <a:ext cx="615553" cy="36189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/>
              <a:t>品类偏好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361386" y="1210614"/>
            <a:ext cx="7289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大品类多样性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小品类多样性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近</a:t>
            </a:r>
            <a:r>
              <a:rPr lang="en-US" altLang="zh-CN" dirty="0" smtClean="0"/>
              <a:t>7</a:t>
            </a:r>
            <a:r>
              <a:rPr lang="zh-CN" altLang="en-US" dirty="0" smtClean="0"/>
              <a:t>天的</a:t>
            </a:r>
            <a:r>
              <a:rPr lang="zh-CN" altLang="en-US" dirty="0" smtClean="0"/>
              <a:t>小品类（</a:t>
            </a:r>
            <a:r>
              <a:rPr lang="zh-CN" altLang="en-US" dirty="0" smtClean="0"/>
              <a:t>衰减因子</a:t>
            </a:r>
            <a:r>
              <a:rPr lang="en-US" altLang="zh-CN" dirty="0"/>
              <a:t>×</a:t>
            </a:r>
            <a:r>
              <a:rPr lang="zh-CN" altLang="en-US" dirty="0"/>
              <a:t>行为</a:t>
            </a:r>
            <a:r>
              <a:rPr lang="zh-CN" altLang="en-US" dirty="0" smtClean="0"/>
              <a:t>权重）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7-15</a:t>
            </a:r>
            <a:r>
              <a:rPr lang="zh-CN" altLang="en-US" dirty="0" smtClean="0"/>
              <a:t>天小品类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近</a:t>
            </a:r>
            <a:r>
              <a:rPr lang="en-US" altLang="zh-CN" dirty="0" smtClean="0"/>
              <a:t>7</a:t>
            </a:r>
            <a:r>
              <a:rPr lang="zh-CN" altLang="en-US" dirty="0" smtClean="0"/>
              <a:t>天的大品类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7-15</a:t>
            </a:r>
            <a:r>
              <a:rPr lang="zh-CN" altLang="en-US" dirty="0" smtClean="0"/>
              <a:t>天大品类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Ps </a:t>
            </a:r>
            <a:r>
              <a:rPr lang="zh-CN" altLang="en-US" dirty="0" smtClean="0"/>
              <a:t>：加入时间衰减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5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764</TotalTime>
  <Words>559</Words>
  <Application>Microsoft Office PowerPoint</Application>
  <PresentationFormat>宽屏</PresentationFormat>
  <Paragraphs>184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Tw Cen MT</vt:lpstr>
      <vt:lpstr>宋体</vt:lpstr>
      <vt:lpstr>Arial</vt:lpstr>
      <vt:lpstr>水滴</vt:lpstr>
      <vt:lpstr>画像框架说明</vt:lpstr>
      <vt:lpstr>应用层    基础数据层 （网页）    数据源层 </vt:lpstr>
      <vt:lpstr>用户/商户 统一考虑的原因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jbymsolo</dc:creator>
  <cp:lastModifiedBy>jbymsolo</cp:lastModifiedBy>
  <cp:revision>27</cp:revision>
  <dcterms:created xsi:type="dcterms:W3CDTF">2015-12-30T01:45:08Z</dcterms:created>
  <dcterms:modified xsi:type="dcterms:W3CDTF">2015-12-30T14:32:27Z</dcterms:modified>
</cp:coreProperties>
</file>