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Libre Baskerville"/>
      <p:regular r:id="rId20"/>
      <p:bold r:id="rId21"/>
      <p: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zKqPG4UHceRFVJm1BSZ9cQ2oS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regular.fntdata"/><Relationship Id="rId22" Type="http://schemas.openxmlformats.org/officeDocument/2006/relationships/font" Target="fonts/LibreBaskerville-italic.fntdata"/><Relationship Id="rId21" Type="http://schemas.openxmlformats.org/officeDocument/2006/relationships/font" Target="fonts/LibreBaskerville-bold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093c6ca2_0_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8093c6ca2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a8093c6ca2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8093c6ca2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8093c6ca2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a8093c6ca2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093c6ca2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8093c6ca2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a8093c6ca2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8093c6ca2_0_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8093c6ca2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a8093c6ca2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093c6ca2_0_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093c6ca2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a8093c6ca2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8093c6ca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8093c6ca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a8093c6ca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8093c6ca2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8093c6ca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a8093c6ca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8093c6ca2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8093c6ca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a8093c6ca2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8093c6ca2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8093c6ca2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a8093c6ca2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8093c6ca2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8093c6ca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a8093c6ca2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8093c6ca2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8093c6ca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a8093c6ca2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8093c6ca2_0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8093c6ca2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8093c6ca2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093c6ca2_0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093c6ca2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8093c6ca2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.png" id="75" name="Google Shape;7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tle.png" id="76" name="Google Shape;7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ody copy">
  <p:cSld name="Title with body cop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/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Headline Lorem Ipsum</a:t>
            </a:r>
            <a:b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3600" u="none" cap="none" strike="noStrike">
              <a:solidFill>
                <a:srgbClr val="C120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Body content.</a:t>
            </a:r>
            <a:endParaRPr/>
          </a:p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57200" y="2906713"/>
            <a:ext cx="8229600" cy="1436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8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" type="body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2"/>
          <p:cNvSpPr txBox="1"/>
          <p:nvPr>
            <p:ph idx="2" type="body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/>
          <p:nvPr>
            <p:ph idx="2" type="pic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4"/>
          <p:cNvSpPr txBox="1"/>
          <p:nvPr>
            <p:ph type="title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red_neu_logo.png" id="15" name="Google Shape;15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4"/>
          <p:cNvCxnSpPr/>
          <p:nvPr/>
        </p:nvCxnSpPr>
        <p:spPr>
          <a:xfrm>
            <a:off x="457200" y="6096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neu logo" id="81" name="Google Shape;8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85800"/>
            <a:ext cx="1995855" cy="199585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/>
          <p:nvPr>
            <p:ph type="ctrTitle"/>
          </p:nvPr>
        </p:nvSpPr>
        <p:spPr>
          <a:xfrm>
            <a:off x="457200" y="2271944"/>
            <a:ext cx="8153400" cy="2604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ITC 6000 </a:t>
            </a:r>
            <a:br>
              <a:rPr b="1" lang="en-US" sz="3600">
                <a:solidFill>
                  <a:schemeClr val="dk1"/>
                </a:solidFill>
              </a:rPr>
            </a:br>
            <a:r>
              <a:rPr b="1" lang="en-US" sz="3600">
                <a:solidFill>
                  <a:schemeClr val="dk1"/>
                </a:solidFill>
              </a:rPr>
              <a:t>Database Management Systems</a:t>
            </a:r>
            <a:br>
              <a:rPr b="1" lang="en-US" sz="3600">
                <a:solidFill>
                  <a:schemeClr val="dk1"/>
                </a:solidFill>
              </a:rPr>
            </a:br>
            <a:r>
              <a:rPr b="1" lang="en-US" sz="3600">
                <a:solidFill>
                  <a:schemeClr val="dk1"/>
                </a:solidFill>
              </a:rPr>
              <a:t>Final Project Presentation</a:t>
            </a:r>
            <a:br>
              <a:rPr b="1" lang="en-US" sz="3600">
                <a:solidFill>
                  <a:schemeClr val="dk1"/>
                </a:solidFill>
              </a:rPr>
            </a:br>
            <a:r>
              <a:rPr b="1" lang="en-US" sz="3600">
                <a:solidFill>
                  <a:schemeClr val="dk1"/>
                </a:solidFill>
              </a:rPr>
              <a:t>2020 Fall B</a:t>
            </a:r>
            <a:br>
              <a:rPr b="1" lang="en-US" sz="3600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Libby Database Presentation</a:t>
            </a:r>
            <a:br>
              <a:rPr b="1" lang="en-US" sz="3600">
                <a:solidFill>
                  <a:schemeClr val="dk1"/>
                </a:solidFill>
              </a:rPr>
            </a:br>
            <a:endParaRPr sz="3600">
              <a:solidFill>
                <a:schemeClr val="dk1"/>
              </a:solidFill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104900" y="53340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Brad Viles</a:t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viles.b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@northeastern.edu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8093c6ca2_0_81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- Selects all books by authors named “Cain”</a:t>
            </a:r>
            <a:endParaRPr/>
          </a:p>
        </p:txBody>
      </p:sp>
      <p:pic>
        <p:nvPicPr>
          <p:cNvPr id="148" name="Google Shape;148;ga8093c6ca2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8" y="2524126"/>
            <a:ext cx="76676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8093c6ca2_0_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Library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active users, copies in circulation,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number of holds, copies borrowed per month, copies returned without listening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Book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percentage of time available for borrowing, number of active holds</a:t>
            </a:r>
            <a:endParaRPr/>
          </a:p>
        </p:txBody>
      </p:sp>
      <p:sp>
        <p:nvSpPr>
          <p:cNvPr id="155" name="Google Shape;155;ga8093c6ca2_0_49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8093c6ca2_0_5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PCI/PHI involved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PII, although usually stored in library DB with library card as a key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Copyright issues, theft of IP if audio content is pulled from DB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Unlikely to be targeted</a:t>
            </a:r>
            <a:endParaRPr/>
          </a:p>
        </p:txBody>
      </p:sp>
      <p:sp>
        <p:nvSpPr>
          <p:cNvPr id="162" name="Google Shape;162;ga8093c6ca2_0_55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Security/Privacy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8093c6ca2_0_6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</a:t>
            </a:r>
            <a:r>
              <a:rPr lang="en-US" u="sng"/>
              <a:t>A LOT</a:t>
            </a:r>
            <a:r>
              <a:rPr lang="en-US"/>
              <a:t> of ways to format tables and ERDs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Mainly project deals with allowing users small and specific access to a larger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 a lot of moving parts, could have chosen something more challenging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Almost no privacy concerns, would be interesting to try building something with more sensitive data</a:t>
            </a:r>
            <a:endParaRPr/>
          </a:p>
        </p:txBody>
      </p:sp>
      <p:sp>
        <p:nvSpPr>
          <p:cNvPr id="169" name="Google Shape;169;ga8093c6ca2_0_61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Takeaways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093c6ca2_0_6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 creating a DB that stores more data created over time or various types of data, e.g. sales data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Better understand architecture choices that would be relevant to a different type of data than audio files</a:t>
            </a:r>
            <a:endParaRPr/>
          </a:p>
        </p:txBody>
      </p:sp>
      <p:sp>
        <p:nvSpPr>
          <p:cNvPr id="176" name="Google Shape;176;ga8093c6ca2_0_67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Approaches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093c6ca2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Libby allows users to access and download audio content from local public libraries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Users place holds on content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they are waiting for and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download borrowed content to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their personal device</a:t>
            </a:r>
            <a:endParaRPr/>
          </a:p>
        </p:txBody>
      </p:sp>
      <p:sp>
        <p:nvSpPr>
          <p:cNvPr id="90" name="Google Shape;90;ga8093c6ca2_0_0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 - Libby App</a:t>
            </a:r>
            <a:endParaRPr/>
          </a:p>
        </p:txBody>
      </p:sp>
      <p:pic>
        <p:nvPicPr>
          <p:cNvPr id="91" name="Google Shape;91;ga8093c6ca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950" y="3906975"/>
            <a:ext cx="16898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8093c6ca2_0_7"/>
          <p:cNvSpPr txBox="1"/>
          <p:nvPr>
            <p:ph idx="1" type="body"/>
          </p:nvPr>
        </p:nvSpPr>
        <p:spPr>
          <a:xfrm>
            <a:off x="457200" y="1600200"/>
            <a:ext cx="36432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Researchers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Avid readers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Insomniacs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Elderly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Poor vision</a:t>
            </a:r>
            <a:endParaRPr/>
          </a:p>
        </p:txBody>
      </p:sp>
      <p:sp>
        <p:nvSpPr>
          <p:cNvPr id="98" name="Google Shape;98;ga8093c6ca2_0_7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Personas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a8093c6ca2_0_7"/>
          <p:cNvSpPr txBox="1"/>
          <p:nvPr>
            <p:ph idx="1" type="body"/>
          </p:nvPr>
        </p:nvSpPr>
        <p:spPr>
          <a:xfrm>
            <a:off x="3571875" y="1600200"/>
            <a:ext cx="4707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Accessed through public library membership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Large number of potential users based on number of libraries in 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093c6ca2_0_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USER may have many HOLDs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USER has one SHELF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SHELF may have many COPYs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USER may have many LIBRARY_CARDs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LIBRARY may have many LIBRARY_CARDs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LIBRARY_CARD has one USER and one LIBRARY</a:t>
            </a:r>
            <a:endParaRPr/>
          </a:p>
        </p:txBody>
      </p:sp>
      <p:sp>
        <p:nvSpPr>
          <p:cNvPr id="106" name="Google Shape;106;ga8093c6ca2_0_15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Rules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093c6ca2_0_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LIBRARY has many COPYs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AUTHOR has many 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BOOK has many COPYs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PUBLISHER has many 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COPY has one EDITION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EDITION has one PUBLISHER and at least one AUTHOR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a8093c6ca2_0_23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Rules contd.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093c6ca2_0_29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Libby ERD</a:t>
            </a:r>
            <a:endParaRPr/>
          </a:p>
        </p:txBody>
      </p:sp>
      <p:pic>
        <p:nvPicPr>
          <p:cNvPr id="120" name="Google Shape;120;ga8093c6ca2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675" y="1441200"/>
            <a:ext cx="4368658" cy="452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093c6ca2_0_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Users expect to download and access audio content 24x7x365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Huge number of audio files requires either cloud architecture or on site server for scalability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Users will store some content downloaded to personal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Cap on shelf space means that device storage can be relatively small (2-3 GB)</a:t>
            </a:r>
            <a:endParaRPr/>
          </a:p>
        </p:txBody>
      </p:sp>
      <p:sp>
        <p:nvSpPr>
          <p:cNvPr id="127" name="Google Shape;127;ga8093c6ca2_0_37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Architecture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093c6ca2_0_43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- Users with full shelf and 4 or 5 holds</a:t>
            </a:r>
            <a:endParaRPr/>
          </a:p>
        </p:txBody>
      </p:sp>
      <p:pic>
        <p:nvPicPr>
          <p:cNvPr id="134" name="Google Shape;134;ga8093c6ca2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2324126"/>
            <a:ext cx="74295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8093c6ca2_0_74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- Users with 5 holds at library 165</a:t>
            </a:r>
            <a:endParaRPr/>
          </a:p>
        </p:txBody>
      </p:sp>
      <p:pic>
        <p:nvPicPr>
          <p:cNvPr id="141" name="Google Shape;141;ga8093c6ca2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2066926"/>
            <a:ext cx="66484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2010-04-13T14:21:50Z</dcterms:created>
  <dc:creator>m.lyons</dc:creator>
</cp:coreProperties>
</file>