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1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151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3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7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CEAA8C-0623-4868-9503-A11CB8144A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A08E0D-6500-4E60-96E5-CD2097A37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14183" y="238897"/>
            <a:ext cx="1820562" cy="15487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ROUND 1</a:t>
            </a:r>
            <a:endParaRPr lang="en-US" u="sng" dirty="0"/>
          </a:p>
          <a:p>
            <a:pPr algn="ctr"/>
            <a:r>
              <a:rPr lang="en-US" dirty="0" smtClean="0"/>
              <a:t>-Start loop</a:t>
            </a:r>
          </a:p>
          <a:p>
            <a:pPr algn="ctr"/>
            <a:r>
              <a:rPr lang="en-US" dirty="0" smtClean="0"/>
              <a:t>-After reading data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2531693" y="486031"/>
            <a:ext cx="1845276" cy="10544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through loop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873917" y="790815"/>
            <a:ext cx="2284147" cy="6425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round is continuing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510952" y="2561966"/>
            <a:ext cx="1721708" cy="58488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round is over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2"/>
          </p:cNvCxnSpPr>
          <p:nvPr/>
        </p:nvCxnSpPr>
        <p:spPr>
          <a:xfrm flipV="1">
            <a:off x="2034745" y="1013253"/>
            <a:ext cx="681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1543977" y="1540474"/>
            <a:ext cx="1725826" cy="10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6" idx="2"/>
          </p:cNvCxnSpPr>
          <p:nvPr/>
        </p:nvCxnSpPr>
        <p:spPr>
          <a:xfrm>
            <a:off x="4192441" y="1013253"/>
            <a:ext cx="909891" cy="9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  <a:endCxn id="45" idx="0"/>
          </p:cNvCxnSpPr>
          <p:nvPr/>
        </p:nvCxnSpPr>
        <p:spPr>
          <a:xfrm flipH="1">
            <a:off x="1352581" y="3146852"/>
            <a:ext cx="19225" cy="47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70417" y="3624644"/>
            <a:ext cx="1364328" cy="6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 round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7655012" y="930874"/>
            <a:ext cx="2457039" cy="679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Next Wave Data In Wave Loop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6" idx="5"/>
            <a:endCxn id="52" idx="1"/>
          </p:cNvCxnSpPr>
          <p:nvPr/>
        </p:nvCxnSpPr>
        <p:spPr>
          <a:xfrm>
            <a:off x="6929649" y="1112091"/>
            <a:ext cx="725363" cy="15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/>
          <p:cNvSpPr/>
          <p:nvPr/>
        </p:nvSpPr>
        <p:spPr>
          <a:xfrm>
            <a:off x="637814" y="4699684"/>
            <a:ext cx="1812325" cy="9967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New Round Data in wave loop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5" idx="2"/>
            <a:endCxn id="57" idx="0"/>
          </p:cNvCxnSpPr>
          <p:nvPr/>
        </p:nvCxnSpPr>
        <p:spPr>
          <a:xfrm>
            <a:off x="1352581" y="4300151"/>
            <a:ext cx="191396" cy="3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/>
          <p:cNvSpPr/>
          <p:nvPr/>
        </p:nvSpPr>
        <p:spPr>
          <a:xfrm>
            <a:off x="3454331" y="5020959"/>
            <a:ext cx="1812325" cy="9967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New Round Data in wave loop</a:t>
            </a:r>
            <a:endParaRPr lang="en-US" dirty="0"/>
          </a:p>
        </p:txBody>
      </p:sp>
      <p:sp>
        <p:nvSpPr>
          <p:cNvPr id="70" name="Flowchart: Alternate Process 69"/>
          <p:cNvSpPr/>
          <p:nvPr/>
        </p:nvSpPr>
        <p:spPr>
          <a:xfrm>
            <a:off x="7984093" y="2739080"/>
            <a:ext cx="2866767" cy="10503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Spawn Those Troops</a:t>
            </a:r>
            <a:endParaRPr lang="en-US" dirty="0"/>
          </a:p>
        </p:txBody>
      </p:sp>
      <p:cxnSp>
        <p:nvCxnSpPr>
          <p:cNvPr id="86" name="Elbow Connector 85"/>
          <p:cNvCxnSpPr>
            <a:stCxn id="52" idx="2"/>
            <a:endCxn id="70" idx="0"/>
          </p:cNvCxnSpPr>
          <p:nvPr/>
        </p:nvCxnSpPr>
        <p:spPr>
          <a:xfrm rot="16200000" flipH="1">
            <a:off x="8586217" y="1907819"/>
            <a:ext cx="1128575" cy="53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7" idx="3"/>
            <a:endCxn id="60" idx="1"/>
          </p:cNvCxnSpPr>
          <p:nvPr/>
        </p:nvCxnSpPr>
        <p:spPr>
          <a:xfrm>
            <a:off x="2450139" y="5198073"/>
            <a:ext cx="1004192" cy="321275"/>
          </a:xfrm>
          <a:prstGeom prst="bentConnector3">
            <a:avLst>
              <a:gd name="adj1" fmla="val 41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961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10796</TotalTime>
  <Words>46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Kotrosa</dc:creator>
  <cp:lastModifiedBy>Ryan Kotrosa</cp:lastModifiedBy>
  <cp:revision>6</cp:revision>
  <dcterms:created xsi:type="dcterms:W3CDTF">2016-02-23T03:19:09Z</dcterms:created>
  <dcterms:modified xsi:type="dcterms:W3CDTF">2016-03-01T15:15:31Z</dcterms:modified>
</cp:coreProperties>
</file>