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9480e09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9480e09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9480e092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9480e092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9480e092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9480e092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9480e092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9480e092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File delete </a:t>
            </a:r>
            <a:endParaRPr sz="2640"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7650" y="2067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500"/>
              <a:t>One of the important CRUD operation is DELETE (CRU</a:t>
            </a:r>
            <a:r>
              <a:rPr b="1" lang="en-GB" sz="1700">
                <a:solidFill>
                  <a:srgbClr val="FF0000"/>
                </a:solidFill>
              </a:rPr>
              <a:t>D</a:t>
            </a:r>
            <a:r>
              <a:rPr lang="en-GB" sz="1500"/>
              <a:t>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file delete operation is used to delete a specific file.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en-GB" sz="1500">
                <a:solidFill>
                  <a:srgbClr val="FF0000"/>
                </a:solidFill>
              </a:rPr>
              <a:t>delete() </a:t>
            </a:r>
            <a:r>
              <a:rPr lang="en-GB" sz="1500">
                <a:solidFill>
                  <a:srgbClr val="666666"/>
                </a:solidFill>
              </a:rPr>
              <a:t>method is used to delete a file in java.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-GB" sz="1500">
                <a:solidFill>
                  <a:srgbClr val="666666"/>
                </a:solidFill>
              </a:rPr>
              <a:t>This method can also be used to delete a folder/ directory as well, although that folder should be empty.</a:t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6825" y="1348150"/>
            <a:ext cx="7691400" cy="29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0"/>
            <a:ext cx="89117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Various </a:t>
            </a:r>
            <a:r>
              <a:rPr lang="en-GB"/>
              <a:t>useful</a:t>
            </a:r>
            <a:r>
              <a:rPr lang="en-GB"/>
              <a:t> file handling methods in java.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>
                <a:solidFill>
                  <a:srgbClr val="FF0000"/>
                </a:solidFill>
              </a:rPr>
              <a:t>canRead()</a:t>
            </a:r>
            <a:r>
              <a:rPr lang="en-GB"/>
              <a:t> - This method checks if a file is readable or not and return a Boolean result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>
                <a:solidFill>
                  <a:srgbClr val="FF0000"/>
                </a:solidFill>
              </a:rPr>
              <a:t>canWrite()</a:t>
            </a:r>
            <a:r>
              <a:rPr lang="en-GB"/>
              <a:t> - This method checks if a file is writable or not and returns true or false.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>
                <a:solidFill>
                  <a:srgbClr val="FF0000"/>
                </a:solidFill>
              </a:rPr>
              <a:t>exists() </a:t>
            </a:r>
            <a:r>
              <a:rPr lang="en-GB"/>
              <a:t>- This </a:t>
            </a:r>
            <a:r>
              <a:rPr lang="en-GB"/>
              <a:t>method</a:t>
            </a:r>
            <a:r>
              <a:rPr lang="en-GB"/>
              <a:t> checks if a file exist or not.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>
                <a:solidFill>
                  <a:srgbClr val="FF0000"/>
                </a:solidFill>
              </a:rPr>
              <a:t>getName()</a:t>
            </a:r>
            <a:r>
              <a:rPr lang="en-GB"/>
              <a:t> - This method returns the name of the file as a String.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>
                <a:solidFill>
                  <a:srgbClr val="FF0000"/>
                </a:solidFill>
              </a:rPr>
              <a:t>length()</a:t>
            </a:r>
            <a:r>
              <a:rPr lang="en-GB"/>
              <a:t> - This method returns the length of the file in bytes.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>
                <a:solidFill>
                  <a:srgbClr val="FF0000"/>
                </a:solidFill>
              </a:rPr>
              <a:t>l</a:t>
            </a:r>
            <a:r>
              <a:rPr lang="en-GB">
                <a:solidFill>
                  <a:srgbClr val="FF0000"/>
                </a:solidFill>
              </a:rPr>
              <a:t>ist()</a:t>
            </a:r>
            <a:r>
              <a:rPr lang="en-GB"/>
              <a:t> - This method returns an array of the files in the directory(folder).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>
                <a:solidFill>
                  <a:srgbClr val="FF0000"/>
                </a:solidFill>
              </a:rPr>
              <a:t>mkdir()</a:t>
            </a:r>
            <a:r>
              <a:rPr lang="en-GB"/>
              <a:t> - This method creates a new directory.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13"/>
            <a:ext cx="9143999" cy="513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