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84" d="100"/>
          <a:sy n="84" d="100"/>
        </p:scale>
        <p:origin x="6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6FC5A-8393-CF46-C665-CE690FACB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7AB01C-45AD-2812-21F5-10E26E423F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8F8F5F-3BB5-FB2A-5D51-29CF1194FD52}"/>
              </a:ext>
            </a:extLst>
          </p:cNvPr>
          <p:cNvSpPr>
            <a:spLocks noGrp="1"/>
          </p:cNvSpPr>
          <p:nvPr>
            <p:ph type="dt" sz="half" idx="10"/>
          </p:nvPr>
        </p:nvSpPr>
        <p:spPr/>
        <p:txBody>
          <a:bodyPr/>
          <a:lstStyle/>
          <a:p>
            <a:fld id="{0DEA1327-1307-41B1-8E6F-826B4825A32D}" type="datetimeFigureOut">
              <a:rPr lang="en-IN" smtClean="0"/>
              <a:t>09-06-2025</a:t>
            </a:fld>
            <a:endParaRPr lang="en-IN"/>
          </a:p>
        </p:txBody>
      </p:sp>
      <p:sp>
        <p:nvSpPr>
          <p:cNvPr id="5" name="Footer Placeholder 4">
            <a:extLst>
              <a:ext uri="{FF2B5EF4-FFF2-40B4-BE49-F238E27FC236}">
                <a16:creationId xmlns:a16="http://schemas.microsoft.com/office/drawing/2014/main" id="{156B51CA-546F-EB11-9FCF-8F95ADA4AF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B67D8D-7CB6-B65B-700C-E2AC00F26801}"/>
              </a:ext>
            </a:extLst>
          </p:cNvPr>
          <p:cNvSpPr>
            <a:spLocks noGrp="1"/>
          </p:cNvSpPr>
          <p:nvPr>
            <p:ph type="sldNum" sz="quarter" idx="12"/>
          </p:nvPr>
        </p:nvSpPr>
        <p:spPr/>
        <p:txBody>
          <a:bodyPr/>
          <a:lstStyle/>
          <a:p>
            <a:fld id="{D3757597-CC56-4E7D-9303-29615D03F449}" type="slidenum">
              <a:rPr lang="en-IN" smtClean="0"/>
              <a:t>‹#›</a:t>
            </a:fld>
            <a:endParaRPr lang="en-IN"/>
          </a:p>
        </p:txBody>
      </p:sp>
    </p:spTree>
    <p:extLst>
      <p:ext uri="{BB962C8B-B14F-4D97-AF65-F5344CB8AC3E}">
        <p14:creationId xmlns:p14="http://schemas.microsoft.com/office/powerpoint/2010/main" val="2579919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CD0E-A8B0-2232-E83C-77A3CD362A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9BE2FA-0399-D80C-97B3-B12E68B38F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BB2AE9-99D0-54D4-E35E-0F45EF5E4895}"/>
              </a:ext>
            </a:extLst>
          </p:cNvPr>
          <p:cNvSpPr>
            <a:spLocks noGrp="1"/>
          </p:cNvSpPr>
          <p:nvPr>
            <p:ph type="dt" sz="half" idx="10"/>
          </p:nvPr>
        </p:nvSpPr>
        <p:spPr/>
        <p:txBody>
          <a:bodyPr/>
          <a:lstStyle/>
          <a:p>
            <a:fld id="{0DEA1327-1307-41B1-8E6F-826B4825A32D}" type="datetimeFigureOut">
              <a:rPr lang="en-IN" smtClean="0"/>
              <a:t>09-06-2025</a:t>
            </a:fld>
            <a:endParaRPr lang="en-IN"/>
          </a:p>
        </p:txBody>
      </p:sp>
      <p:sp>
        <p:nvSpPr>
          <p:cNvPr id="5" name="Footer Placeholder 4">
            <a:extLst>
              <a:ext uri="{FF2B5EF4-FFF2-40B4-BE49-F238E27FC236}">
                <a16:creationId xmlns:a16="http://schemas.microsoft.com/office/drawing/2014/main" id="{85853EC1-0488-E539-B7A6-B7245ABA48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FE9062-8C47-71E4-B6B1-0599F6A867FA}"/>
              </a:ext>
            </a:extLst>
          </p:cNvPr>
          <p:cNvSpPr>
            <a:spLocks noGrp="1"/>
          </p:cNvSpPr>
          <p:nvPr>
            <p:ph type="sldNum" sz="quarter" idx="12"/>
          </p:nvPr>
        </p:nvSpPr>
        <p:spPr/>
        <p:txBody>
          <a:bodyPr/>
          <a:lstStyle/>
          <a:p>
            <a:fld id="{D3757597-CC56-4E7D-9303-29615D03F449}" type="slidenum">
              <a:rPr lang="en-IN" smtClean="0"/>
              <a:t>‹#›</a:t>
            </a:fld>
            <a:endParaRPr lang="en-IN"/>
          </a:p>
        </p:txBody>
      </p:sp>
    </p:spTree>
    <p:extLst>
      <p:ext uri="{BB962C8B-B14F-4D97-AF65-F5344CB8AC3E}">
        <p14:creationId xmlns:p14="http://schemas.microsoft.com/office/powerpoint/2010/main" val="3972494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D88FBD-BDD8-694B-8A4B-CD4DAC10D2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AF12D9-15BC-D180-5BE5-2980E35390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B7297E-BF89-A4B0-3E4D-BCF71F55A7AD}"/>
              </a:ext>
            </a:extLst>
          </p:cNvPr>
          <p:cNvSpPr>
            <a:spLocks noGrp="1"/>
          </p:cNvSpPr>
          <p:nvPr>
            <p:ph type="dt" sz="half" idx="10"/>
          </p:nvPr>
        </p:nvSpPr>
        <p:spPr/>
        <p:txBody>
          <a:bodyPr/>
          <a:lstStyle/>
          <a:p>
            <a:fld id="{0DEA1327-1307-41B1-8E6F-826B4825A32D}" type="datetimeFigureOut">
              <a:rPr lang="en-IN" smtClean="0"/>
              <a:t>09-06-2025</a:t>
            </a:fld>
            <a:endParaRPr lang="en-IN"/>
          </a:p>
        </p:txBody>
      </p:sp>
      <p:sp>
        <p:nvSpPr>
          <p:cNvPr id="5" name="Footer Placeholder 4">
            <a:extLst>
              <a:ext uri="{FF2B5EF4-FFF2-40B4-BE49-F238E27FC236}">
                <a16:creationId xmlns:a16="http://schemas.microsoft.com/office/drawing/2014/main" id="{958DCC39-5CBF-EB08-0818-C1056F37A5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C90BA7-7B14-01E5-2D1D-A9B06DD67838}"/>
              </a:ext>
            </a:extLst>
          </p:cNvPr>
          <p:cNvSpPr>
            <a:spLocks noGrp="1"/>
          </p:cNvSpPr>
          <p:nvPr>
            <p:ph type="sldNum" sz="quarter" idx="12"/>
          </p:nvPr>
        </p:nvSpPr>
        <p:spPr/>
        <p:txBody>
          <a:bodyPr/>
          <a:lstStyle/>
          <a:p>
            <a:fld id="{D3757597-CC56-4E7D-9303-29615D03F449}" type="slidenum">
              <a:rPr lang="en-IN" smtClean="0"/>
              <a:t>‹#›</a:t>
            </a:fld>
            <a:endParaRPr lang="en-IN"/>
          </a:p>
        </p:txBody>
      </p:sp>
    </p:spTree>
    <p:extLst>
      <p:ext uri="{BB962C8B-B14F-4D97-AF65-F5344CB8AC3E}">
        <p14:creationId xmlns:p14="http://schemas.microsoft.com/office/powerpoint/2010/main" val="813626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3BA02-B5D8-57B9-9B78-E88F7B7F95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835EF0-8272-3168-993B-EEE127B817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CE46BA-5E77-DEB4-A611-E649A8DB9436}"/>
              </a:ext>
            </a:extLst>
          </p:cNvPr>
          <p:cNvSpPr>
            <a:spLocks noGrp="1"/>
          </p:cNvSpPr>
          <p:nvPr>
            <p:ph type="dt" sz="half" idx="10"/>
          </p:nvPr>
        </p:nvSpPr>
        <p:spPr/>
        <p:txBody>
          <a:bodyPr/>
          <a:lstStyle/>
          <a:p>
            <a:fld id="{0DEA1327-1307-41B1-8E6F-826B4825A32D}" type="datetimeFigureOut">
              <a:rPr lang="en-IN" smtClean="0"/>
              <a:t>09-06-2025</a:t>
            </a:fld>
            <a:endParaRPr lang="en-IN"/>
          </a:p>
        </p:txBody>
      </p:sp>
      <p:sp>
        <p:nvSpPr>
          <p:cNvPr id="5" name="Footer Placeholder 4">
            <a:extLst>
              <a:ext uri="{FF2B5EF4-FFF2-40B4-BE49-F238E27FC236}">
                <a16:creationId xmlns:a16="http://schemas.microsoft.com/office/drawing/2014/main" id="{9156306B-6A25-B166-0449-0B91DEFA15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9717B2-1FD3-8829-D38E-433E8D0BF069}"/>
              </a:ext>
            </a:extLst>
          </p:cNvPr>
          <p:cNvSpPr>
            <a:spLocks noGrp="1"/>
          </p:cNvSpPr>
          <p:nvPr>
            <p:ph type="sldNum" sz="quarter" idx="12"/>
          </p:nvPr>
        </p:nvSpPr>
        <p:spPr/>
        <p:txBody>
          <a:bodyPr/>
          <a:lstStyle/>
          <a:p>
            <a:fld id="{D3757597-CC56-4E7D-9303-29615D03F449}" type="slidenum">
              <a:rPr lang="en-IN" smtClean="0"/>
              <a:t>‹#›</a:t>
            </a:fld>
            <a:endParaRPr lang="en-IN"/>
          </a:p>
        </p:txBody>
      </p:sp>
    </p:spTree>
    <p:extLst>
      <p:ext uri="{BB962C8B-B14F-4D97-AF65-F5344CB8AC3E}">
        <p14:creationId xmlns:p14="http://schemas.microsoft.com/office/powerpoint/2010/main" val="2488019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09685-6BA3-51D8-F2BD-4D12130715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AD00E3-56A2-C17E-B62D-BEF5260929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523E5C-4DC5-D8CF-ADF2-8A17E89BEBAB}"/>
              </a:ext>
            </a:extLst>
          </p:cNvPr>
          <p:cNvSpPr>
            <a:spLocks noGrp="1"/>
          </p:cNvSpPr>
          <p:nvPr>
            <p:ph type="dt" sz="half" idx="10"/>
          </p:nvPr>
        </p:nvSpPr>
        <p:spPr/>
        <p:txBody>
          <a:bodyPr/>
          <a:lstStyle/>
          <a:p>
            <a:fld id="{0DEA1327-1307-41B1-8E6F-826B4825A32D}" type="datetimeFigureOut">
              <a:rPr lang="en-IN" smtClean="0"/>
              <a:t>09-06-2025</a:t>
            </a:fld>
            <a:endParaRPr lang="en-IN"/>
          </a:p>
        </p:txBody>
      </p:sp>
      <p:sp>
        <p:nvSpPr>
          <p:cNvPr id="5" name="Footer Placeholder 4">
            <a:extLst>
              <a:ext uri="{FF2B5EF4-FFF2-40B4-BE49-F238E27FC236}">
                <a16:creationId xmlns:a16="http://schemas.microsoft.com/office/drawing/2014/main" id="{21C822CC-7080-1409-195D-DD63EBAA8F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35F891-738D-4CE5-3789-B6E8C8D30F90}"/>
              </a:ext>
            </a:extLst>
          </p:cNvPr>
          <p:cNvSpPr>
            <a:spLocks noGrp="1"/>
          </p:cNvSpPr>
          <p:nvPr>
            <p:ph type="sldNum" sz="quarter" idx="12"/>
          </p:nvPr>
        </p:nvSpPr>
        <p:spPr/>
        <p:txBody>
          <a:bodyPr/>
          <a:lstStyle/>
          <a:p>
            <a:fld id="{D3757597-CC56-4E7D-9303-29615D03F449}" type="slidenum">
              <a:rPr lang="en-IN" smtClean="0"/>
              <a:t>‹#›</a:t>
            </a:fld>
            <a:endParaRPr lang="en-IN"/>
          </a:p>
        </p:txBody>
      </p:sp>
    </p:spTree>
    <p:extLst>
      <p:ext uri="{BB962C8B-B14F-4D97-AF65-F5344CB8AC3E}">
        <p14:creationId xmlns:p14="http://schemas.microsoft.com/office/powerpoint/2010/main" val="1771126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0B4F-BD04-AE3F-3243-3FF9D82090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9B52B4-AF81-912E-95D5-AB3DE772CF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36868C-8DF0-9604-3263-1129EA4201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010257-C8BE-3FB8-B3B0-77DB490D3019}"/>
              </a:ext>
            </a:extLst>
          </p:cNvPr>
          <p:cNvSpPr>
            <a:spLocks noGrp="1"/>
          </p:cNvSpPr>
          <p:nvPr>
            <p:ph type="dt" sz="half" idx="10"/>
          </p:nvPr>
        </p:nvSpPr>
        <p:spPr/>
        <p:txBody>
          <a:bodyPr/>
          <a:lstStyle/>
          <a:p>
            <a:fld id="{0DEA1327-1307-41B1-8E6F-826B4825A32D}" type="datetimeFigureOut">
              <a:rPr lang="en-IN" smtClean="0"/>
              <a:t>09-06-2025</a:t>
            </a:fld>
            <a:endParaRPr lang="en-IN"/>
          </a:p>
        </p:txBody>
      </p:sp>
      <p:sp>
        <p:nvSpPr>
          <p:cNvPr id="6" name="Footer Placeholder 5">
            <a:extLst>
              <a:ext uri="{FF2B5EF4-FFF2-40B4-BE49-F238E27FC236}">
                <a16:creationId xmlns:a16="http://schemas.microsoft.com/office/drawing/2014/main" id="{7B56A4AA-A080-94B9-1599-D0A1E05F4D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2581ED-0F6C-8E97-ADB9-EE327B0914A9}"/>
              </a:ext>
            </a:extLst>
          </p:cNvPr>
          <p:cNvSpPr>
            <a:spLocks noGrp="1"/>
          </p:cNvSpPr>
          <p:nvPr>
            <p:ph type="sldNum" sz="quarter" idx="12"/>
          </p:nvPr>
        </p:nvSpPr>
        <p:spPr/>
        <p:txBody>
          <a:bodyPr/>
          <a:lstStyle/>
          <a:p>
            <a:fld id="{D3757597-CC56-4E7D-9303-29615D03F449}" type="slidenum">
              <a:rPr lang="en-IN" smtClean="0"/>
              <a:t>‹#›</a:t>
            </a:fld>
            <a:endParaRPr lang="en-IN"/>
          </a:p>
        </p:txBody>
      </p:sp>
    </p:spTree>
    <p:extLst>
      <p:ext uri="{BB962C8B-B14F-4D97-AF65-F5344CB8AC3E}">
        <p14:creationId xmlns:p14="http://schemas.microsoft.com/office/powerpoint/2010/main" val="328354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C540A-8007-0D3B-349C-386EA3DA86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6D241E-335F-A912-8A23-2D77674D0C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EC3488-946E-0CA8-D92A-7E8A936585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51B524-711F-A195-3448-9C238BC512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0FCB65-5AA1-4F71-13C8-7A5BDF1698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C096B7-58E8-BACD-8E38-C5925D17BE7A}"/>
              </a:ext>
            </a:extLst>
          </p:cNvPr>
          <p:cNvSpPr>
            <a:spLocks noGrp="1"/>
          </p:cNvSpPr>
          <p:nvPr>
            <p:ph type="dt" sz="half" idx="10"/>
          </p:nvPr>
        </p:nvSpPr>
        <p:spPr/>
        <p:txBody>
          <a:bodyPr/>
          <a:lstStyle/>
          <a:p>
            <a:fld id="{0DEA1327-1307-41B1-8E6F-826B4825A32D}" type="datetimeFigureOut">
              <a:rPr lang="en-IN" smtClean="0"/>
              <a:t>09-06-2025</a:t>
            </a:fld>
            <a:endParaRPr lang="en-IN"/>
          </a:p>
        </p:txBody>
      </p:sp>
      <p:sp>
        <p:nvSpPr>
          <p:cNvPr id="8" name="Footer Placeholder 7">
            <a:extLst>
              <a:ext uri="{FF2B5EF4-FFF2-40B4-BE49-F238E27FC236}">
                <a16:creationId xmlns:a16="http://schemas.microsoft.com/office/drawing/2014/main" id="{C0E25C90-E379-C6E0-4189-E1C5526C15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01FB921-ED3F-9E96-C3A4-76608BA74897}"/>
              </a:ext>
            </a:extLst>
          </p:cNvPr>
          <p:cNvSpPr>
            <a:spLocks noGrp="1"/>
          </p:cNvSpPr>
          <p:nvPr>
            <p:ph type="sldNum" sz="quarter" idx="12"/>
          </p:nvPr>
        </p:nvSpPr>
        <p:spPr/>
        <p:txBody>
          <a:bodyPr/>
          <a:lstStyle/>
          <a:p>
            <a:fld id="{D3757597-CC56-4E7D-9303-29615D03F449}" type="slidenum">
              <a:rPr lang="en-IN" smtClean="0"/>
              <a:t>‹#›</a:t>
            </a:fld>
            <a:endParaRPr lang="en-IN"/>
          </a:p>
        </p:txBody>
      </p:sp>
    </p:spTree>
    <p:extLst>
      <p:ext uri="{BB962C8B-B14F-4D97-AF65-F5344CB8AC3E}">
        <p14:creationId xmlns:p14="http://schemas.microsoft.com/office/powerpoint/2010/main" val="2374896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6E32D-73C4-8F52-66F6-EF1E762E74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B26183-1651-3EE8-2518-8E4E23CEF96F}"/>
              </a:ext>
            </a:extLst>
          </p:cNvPr>
          <p:cNvSpPr>
            <a:spLocks noGrp="1"/>
          </p:cNvSpPr>
          <p:nvPr>
            <p:ph type="dt" sz="half" idx="10"/>
          </p:nvPr>
        </p:nvSpPr>
        <p:spPr/>
        <p:txBody>
          <a:bodyPr/>
          <a:lstStyle/>
          <a:p>
            <a:fld id="{0DEA1327-1307-41B1-8E6F-826B4825A32D}" type="datetimeFigureOut">
              <a:rPr lang="en-IN" smtClean="0"/>
              <a:t>09-06-2025</a:t>
            </a:fld>
            <a:endParaRPr lang="en-IN"/>
          </a:p>
        </p:txBody>
      </p:sp>
      <p:sp>
        <p:nvSpPr>
          <p:cNvPr id="4" name="Footer Placeholder 3">
            <a:extLst>
              <a:ext uri="{FF2B5EF4-FFF2-40B4-BE49-F238E27FC236}">
                <a16:creationId xmlns:a16="http://schemas.microsoft.com/office/drawing/2014/main" id="{BD9DC56B-F6F7-7ADF-9ECF-EDEC95CB50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1F764A-9DAE-8D3F-E0CC-1A7C5E12EF22}"/>
              </a:ext>
            </a:extLst>
          </p:cNvPr>
          <p:cNvSpPr>
            <a:spLocks noGrp="1"/>
          </p:cNvSpPr>
          <p:nvPr>
            <p:ph type="sldNum" sz="quarter" idx="12"/>
          </p:nvPr>
        </p:nvSpPr>
        <p:spPr/>
        <p:txBody>
          <a:bodyPr/>
          <a:lstStyle/>
          <a:p>
            <a:fld id="{D3757597-CC56-4E7D-9303-29615D03F449}" type="slidenum">
              <a:rPr lang="en-IN" smtClean="0"/>
              <a:t>‹#›</a:t>
            </a:fld>
            <a:endParaRPr lang="en-IN"/>
          </a:p>
        </p:txBody>
      </p:sp>
    </p:spTree>
    <p:extLst>
      <p:ext uri="{BB962C8B-B14F-4D97-AF65-F5344CB8AC3E}">
        <p14:creationId xmlns:p14="http://schemas.microsoft.com/office/powerpoint/2010/main" val="2021104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F71C06-F9FD-2CD4-8220-DD9AAF0BFD62}"/>
              </a:ext>
            </a:extLst>
          </p:cNvPr>
          <p:cNvSpPr>
            <a:spLocks noGrp="1"/>
          </p:cNvSpPr>
          <p:nvPr>
            <p:ph type="dt" sz="half" idx="10"/>
          </p:nvPr>
        </p:nvSpPr>
        <p:spPr/>
        <p:txBody>
          <a:bodyPr/>
          <a:lstStyle/>
          <a:p>
            <a:fld id="{0DEA1327-1307-41B1-8E6F-826B4825A32D}" type="datetimeFigureOut">
              <a:rPr lang="en-IN" smtClean="0"/>
              <a:t>09-06-2025</a:t>
            </a:fld>
            <a:endParaRPr lang="en-IN"/>
          </a:p>
        </p:txBody>
      </p:sp>
      <p:sp>
        <p:nvSpPr>
          <p:cNvPr id="3" name="Footer Placeholder 2">
            <a:extLst>
              <a:ext uri="{FF2B5EF4-FFF2-40B4-BE49-F238E27FC236}">
                <a16:creationId xmlns:a16="http://schemas.microsoft.com/office/drawing/2014/main" id="{6C5188B5-898A-A8F8-6069-CE01F91045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8B88CB-3B1C-4E14-484A-B11161C4BB81}"/>
              </a:ext>
            </a:extLst>
          </p:cNvPr>
          <p:cNvSpPr>
            <a:spLocks noGrp="1"/>
          </p:cNvSpPr>
          <p:nvPr>
            <p:ph type="sldNum" sz="quarter" idx="12"/>
          </p:nvPr>
        </p:nvSpPr>
        <p:spPr/>
        <p:txBody>
          <a:bodyPr/>
          <a:lstStyle/>
          <a:p>
            <a:fld id="{D3757597-CC56-4E7D-9303-29615D03F449}" type="slidenum">
              <a:rPr lang="en-IN" smtClean="0"/>
              <a:t>‹#›</a:t>
            </a:fld>
            <a:endParaRPr lang="en-IN"/>
          </a:p>
        </p:txBody>
      </p:sp>
    </p:spTree>
    <p:extLst>
      <p:ext uri="{BB962C8B-B14F-4D97-AF65-F5344CB8AC3E}">
        <p14:creationId xmlns:p14="http://schemas.microsoft.com/office/powerpoint/2010/main" val="266019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7A2CC-66B2-D7CD-DA6B-61FCC769E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4B38AB-0437-A2B7-AD26-E3CF424535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BE0499-E3E2-119A-15E1-DA8483401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AACB47-3967-A60D-661D-33E98B00368C}"/>
              </a:ext>
            </a:extLst>
          </p:cNvPr>
          <p:cNvSpPr>
            <a:spLocks noGrp="1"/>
          </p:cNvSpPr>
          <p:nvPr>
            <p:ph type="dt" sz="half" idx="10"/>
          </p:nvPr>
        </p:nvSpPr>
        <p:spPr/>
        <p:txBody>
          <a:bodyPr/>
          <a:lstStyle/>
          <a:p>
            <a:fld id="{0DEA1327-1307-41B1-8E6F-826B4825A32D}" type="datetimeFigureOut">
              <a:rPr lang="en-IN" smtClean="0"/>
              <a:t>09-06-2025</a:t>
            </a:fld>
            <a:endParaRPr lang="en-IN"/>
          </a:p>
        </p:txBody>
      </p:sp>
      <p:sp>
        <p:nvSpPr>
          <p:cNvPr id="6" name="Footer Placeholder 5">
            <a:extLst>
              <a:ext uri="{FF2B5EF4-FFF2-40B4-BE49-F238E27FC236}">
                <a16:creationId xmlns:a16="http://schemas.microsoft.com/office/drawing/2014/main" id="{647D2824-B441-0D25-8B14-9FE5B48A22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A3EB95-AFFB-A322-34B1-B598272C6687}"/>
              </a:ext>
            </a:extLst>
          </p:cNvPr>
          <p:cNvSpPr>
            <a:spLocks noGrp="1"/>
          </p:cNvSpPr>
          <p:nvPr>
            <p:ph type="sldNum" sz="quarter" idx="12"/>
          </p:nvPr>
        </p:nvSpPr>
        <p:spPr/>
        <p:txBody>
          <a:bodyPr/>
          <a:lstStyle/>
          <a:p>
            <a:fld id="{D3757597-CC56-4E7D-9303-29615D03F449}" type="slidenum">
              <a:rPr lang="en-IN" smtClean="0"/>
              <a:t>‹#›</a:t>
            </a:fld>
            <a:endParaRPr lang="en-IN"/>
          </a:p>
        </p:txBody>
      </p:sp>
    </p:spTree>
    <p:extLst>
      <p:ext uri="{BB962C8B-B14F-4D97-AF65-F5344CB8AC3E}">
        <p14:creationId xmlns:p14="http://schemas.microsoft.com/office/powerpoint/2010/main" val="3157146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D67C8-BA71-8FD9-9C95-EA62B6B92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0436C5-0679-CA9B-C11C-B59773ABBC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EC5480-8107-D1B1-9523-6A9A2A592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BC31EF-A913-AEF1-20A4-DC6332CFF18F}"/>
              </a:ext>
            </a:extLst>
          </p:cNvPr>
          <p:cNvSpPr>
            <a:spLocks noGrp="1"/>
          </p:cNvSpPr>
          <p:nvPr>
            <p:ph type="dt" sz="half" idx="10"/>
          </p:nvPr>
        </p:nvSpPr>
        <p:spPr/>
        <p:txBody>
          <a:bodyPr/>
          <a:lstStyle/>
          <a:p>
            <a:fld id="{0DEA1327-1307-41B1-8E6F-826B4825A32D}" type="datetimeFigureOut">
              <a:rPr lang="en-IN" smtClean="0"/>
              <a:t>09-06-2025</a:t>
            </a:fld>
            <a:endParaRPr lang="en-IN"/>
          </a:p>
        </p:txBody>
      </p:sp>
      <p:sp>
        <p:nvSpPr>
          <p:cNvPr id="6" name="Footer Placeholder 5">
            <a:extLst>
              <a:ext uri="{FF2B5EF4-FFF2-40B4-BE49-F238E27FC236}">
                <a16:creationId xmlns:a16="http://schemas.microsoft.com/office/drawing/2014/main" id="{66F5CFD8-54B7-8EA2-BB2B-C6777BF554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12AE79-9F13-61D0-5BF3-8CF79A88D21F}"/>
              </a:ext>
            </a:extLst>
          </p:cNvPr>
          <p:cNvSpPr>
            <a:spLocks noGrp="1"/>
          </p:cNvSpPr>
          <p:nvPr>
            <p:ph type="sldNum" sz="quarter" idx="12"/>
          </p:nvPr>
        </p:nvSpPr>
        <p:spPr/>
        <p:txBody>
          <a:bodyPr/>
          <a:lstStyle/>
          <a:p>
            <a:fld id="{D3757597-CC56-4E7D-9303-29615D03F449}" type="slidenum">
              <a:rPr lang="en-IN" smtClean="0"/>
              <a:t>‹#›</a:t>
            </a:fld>
            <a:endParaRPr lang="en-IN"/>
          </a:p>
        </p:txBody>
      </p:sp>
    </p:spTree>
    <p:extLst>
      <p:ext uri="{BB962C8B-B14F-4D97-AF65-F5344CB8AC3E}">
        <p14:creationId xmlns:p14="http://schemas.microsoft.com/office/powerpoint/2010/main" val="1575216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6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02671B-AD7E-3E0F-5AB7-8692DEAB61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95FCA0-56DA-C39E-9079-5D1EA0D4CE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3FEC19-DA46-0128-EE4D-E5459BB331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EA1327-1307-41B1-8E6F-826B4825A32D}" type="datetimeFigureOut">
              <a:rPr lang="en-IN" smtClean="0"/>
              <a:t>09-06-2025</a:t>
            </a:fld>
            <a:endParaRPr lang="en-IN"/>
          </a:p>
        </p:txBody>
      </p:sp>
      <p:sp>
        <p:nvSpPr>
          <p:cNvPr id="5" name="Footer Placeholder 4">
            <a:extLst>
              <a:ext uri="{FF2B5EF4-FFF2-40B4-BE49-F238E27FC236}">
                <a16:creationId xmlns:a16="http://schemas.microsoft.com/office/drawing/2014/main" id="{D488A500-E4A3-1852-5FE6-CC93C47CF7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413CBC-F4BE-E16A-848B-AD00DA144C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757597-CC56-4E7D-9303-29615D03F449}" type="slidenum">
              <a:rPr lang="en-IN" smtClean="0"/>
              <a:t>‹#›</a:t>
            </a:fld>
            <a:endParaRPr lang="en-IN"/>
          </a:p>
        </p:txBody>
      </p:sp>
    </p:spTree>
    <p:extLst>
      <p:ext uri="{BB962C8B-B14F-4D97-AF65-F5344CB8AC3E}">
        <p14:creationId xmlns:p14="http://schemas.microsoft.com/office/powerpoint/2010/main" val="1044309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13" Type="http://schemas.microsoft.com/office/2007/relationships/hdphoto" Target="../media/hdphoto5.wdp"/><Relationship Id="rId18" Type="http://schemas.openxmlformats.org/officeDocument/2006/relationships/image" Target="../media/image11.png"/><Relationship Id="rId3" Type="http://schemas.openxmlformats.org/officeDocument/2006/relationships/image" Target="../media/image3.png"/><Relationship Id="rId21" Type="http://schemas.microsoft.com/office/2007/relationships/hdphoto" Target="../media/hdphoto9.wdp"/><Relationship Id="rId7" Type="http://schemas.openxmlformats.org/officeDocument/2006/relationships/image" Target="../media/image5.png"/><Relationship Id="rId12" Type="http://schemas.openxmlformats.org/officeDocument/2006/relationships/image" Target="../media/image8.png"/><Relationship Id="rId17" Type="http://schemas.microsoft.com/office/2007/relationships/hdphoto" Target="../media/hdphoto7.wdp"/><Relationship Id="rId2" Type="http://schemas.openxmlformats.org/officeDocument/2006/relationships/image" Target="../media/image2.png"/><Relationship Id="rId16" Type="http://schemas.openxmlformats.org/officeDocument/2006/relationships/image" Target="../media/image10.png"/><Relationship Id="rId20" Type="http://schemas.openxmlformats.org/officeDocument/2006/relationships/image" Target="../media/image12.png"/><Relationship Id="rId1" Type="http://schemas.openxmlformats.org/officeDocument/2006/relationships/slideLayout" Target="../slideLayouts/slideLayout1.xml"/><Relationship Id="rId6" Type="http://schemas.microsoft.com/office/2007/relationships/hdphoto" Target="../media/hdphoto2.wdp"/><Relationship Id="rId11" Type="http://schemas.microsoft.com/office/2007/relationships/hdphoto" Target="../media/hdphoto4.wdp"/><Relationship Id="rId5" Type="http://schemas.openxmlformats.org/officeDocument/2006/relationships/image" Target="../media/image4.png"/><Relationship Id="rId15" Type="http://schemas.microsoft.com/office/2007/relationships/hdphoto" Target="../media/hdphoto6.wdp"/><Relationship Id="rId23" Type="http://schemas.microsoft.com/office/2007/relationships/hdphoto" Target="../media/hdphoto10.wdp"/><Relationship Id="rId10" Type="http://schemas.openxmlformats.org/officeDocument/2006/relationships/image" Target="../media/image7.png"/><Relationship Id="rId19" Type="http://schemas.microsoft.com/office/2007/relationships/hdphoto" Target="../media/hdphoto8.wdp"/><Relationship Id="rId4" Type="http://schemas.microsoft.com/office/2007/relationships/hdphoto" Target="../media/hdphoto1.wdp"/><Relationship Id="rId9" Type="http://schemas.openxmlformats.org/officeDocument/2006/relationships/image" Target="../media/image6.png"/><Relationship Id="rId14" Type="http://schemas.openxmlformats.org/officeDocument/2006/relationships/image" Target="../media/image9.png"/><Relationship Id="rId22"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782C-B3C9-6ADC-EF15-A9B7B4912852}"/>
              </a:ext>
            </a:extLst>
          </p:cNvPr>
          <p:cNvSpPr>
            <a:spLocks noGrp="1"/>
          </p:cNvSpPr>
          <p:nvPr>
            <p:ph type="ctrTitle"/>
          </p:nvPr>
        </p:nvSpPr>
        <p:spPr>
          <a:xfrm>
            <a:off x="265176" y="2895599"/>
            <a:ext cx="11430000" cy="608267"/>
          </a:xfrm>
        </p:spPr>
        <p:txBody>
          <a:bodyPr>
            <a:noAutofit/>
          </a:bodyPr>
          <a:lstStyle/>
          <a:p>
            <a:r>
              <a:rPr lang="en-IN" sz="5000" dirty="0">
                <a:latin typeface="Arial Rounded MT Bold" panose="020F0704030504030204" pitchFamily="34" charset="0"/>
              </a:rPr>
              <a:t>Medicine Recommendation System</a:t>
            </a:r>
          </a:p>
        </p:txBody>
      </p:sp>
      <p:sp>
        <p:nvSpPr>
          <p:cNvPr id="3" name="Subtitle 2">
            <a:extLst>
              <a:ext uri="{FF2B5EF4-FFF2-40B4-BE49-F238E27FC236}">
                <a16:creationId xmlns:a16="http://schemas.microsoft.com/office/drawing/2014/main" id="{98913697-63CC-533A-AF3F-6896CDD2A604}"/>
              </a:ext>
            </a:extLst>
          </p:cNvPr>
          <p:cNvSpPr>
            <a:spLocks noGrp="1"/>
          </p:cNvSpPr>
          <p:nvPr>
            <p:ph type="subTitle" idx="1"/>
          </p:nvPr>
        </p:nvSpPr>
        <p:spPr>
          <a:xfrm>
            <a:off x="8360664" y="4763326"/>
            <a:ext cx="3425952" cy="1655762"/>
          </a:xfrm>
        </p:spPr>
        <p:txBody>
          <a:bodyPr>
            <a:noAutofit/>
          </a:bodyPr>
          <a:lstStyle/>
          <a:p>
            <a:pPr algn="l"/>
            <a:r>
              <a:rPr lang="en-IN" dirty="0">
                <a:latin typeface="Times New Roman" panose="02020603050405020304" pitchFamily="18" charset="0"/>
                <a:cs typeface="Times New Roman" panose="02020603050405020304" pitchFamily="18" charset="0"/>
              </a:rPr>
              <a:t>By </a:t>
            </a:r>
          </a:p>
          <a:p>
            <a:pPr algn="l"/>
            <a:r>
              <a:rPr lang="en-IN" dirty="0">
                <a:latin typeface="Times New Roman" panose="02020603050405020304" pitchFamily="18" charset="0"/>
                <a:cs typeface="Times New Roman" panose="02020603050405020304" pitchFamily="18" charset="0"/>
              </a:rPr>
              <a:t>-Binayak Naudia</a:t>
            </a:r>
          </a:p>
          <a:p>
            <a:pPr algn="l"/>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Omsri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Patanaik</a:t>
            </a:r>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-Nitish Kumar Tripathi</a:t>
            </a:r>
          </a:p>
        </p:txBody>
      </p:sp>
    </p:spTree>
    <p:extLst>
      <p:ext uri="{BB962C8B-B14F-4D97-AF65-F5344CB8AC3E}">
        <p14:creationId xmlns:p14="http://schemas.microsoft.com/office/powerpoint/2010/main" val="3246271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AEDA16-94A6-FD75-ED3A-F150948EE154}"/>
              </a:ext>
            </a:extLst>
          </p:cNvPr>
          <p:cNvSpPr txBox="1"/>
          <p:nvPr/>
        </p:nvSpPr>
        <p:spPr>
          <a:xfrm>
            <a:off x="1234440" y="2840736"/>
            <a:ext cx="10543032" cy="2400657"/>
          </a:xfrm>
          <a:prstGeom prst="rect">
            <a:avLst/>
          </a:prstGeom>
          <a:noFill/>
        </p:spPr>
        <p:txBody>
          <a:bodyPr wrap="square" rtlCol="0">
            <a:spAutoFit/>
          </a:bodyPr>
          <a:lstStyle/>
          <a:p>
            <a:pPr algn="just"/>
            <a:r>
              <a:rPr lang="en-US" sz="2500" dirty="0">
                <a:latin typeface="Times New Roman" panose="02020603050405020304" pitchFamily="18" charset="0"/>
                <a:cs typeface="Times New Roman" panose="02020603050405020304" pitchFamily="18" charset="0"/>
              </a:rPr>
              <a:t>The Medicine Recommendation System is a smart healthcare tool designed to assist users in identifying possible illnesses, tracking their health history, and checking medicine availability. It allows users to input symptoms via text or voice, provides relevant medical suggestions, maintains personal health records, and even includes an AI chatbot for real-time consultation — all in one unified interface.</a:t>
            </a:r>
            <a:endParaRPr lang="en-IN" sz="25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6F5BEC-450C-1AB7-046D-FED37144848D}"/>
              </a:ext>
            </a:extLst>
          </p:cNvPr>
          <p:cNvSpPr txBox="1"/>
          <p:nvPr/>
        </p:nvSpPr>
        <p:spPr>
          <a:xfrm>
            <a:off x="605790" y="1964174"/>
            <a:ext cx="6094476" cy="553998"/>
          </a:xfrm>
          <a:prstGeom prst="rect">
            <a:avLst/>
          </a:prstGeom>
          <a:noFill/>
        </p:spPr>
        <p:txBody>
          <a:bodyPr wrap="square">
            <a:spAutoFit/>
          </a:bodyPr>
          <a:lstStyle/>
          <a:p>
            <a:r>
              <a:rPr lang="en-IN" sz="3000" u="sng" dirty="0">
                <a:latin typeface="Arial Rounded MT Bold" panose="020F0704030504030204" pitchFamily="34" charset="0"/>
              </a:rPr>
              <a:t>Introduction:</a:t>
            </a:r>
            <a:endParaRPr lang="en-IN" sz="3000" u="sng" dirty="0"/>
          </a:p>
        </p:txBody>
      </p:sp>
    </p:spTree>
    <p:extLst>
      <p:ext uri="{BB962C8B-B14F-4D97-AF65-F5344CB8AC3E}">
        <p14:creationId xmlns:p14="http://schemas.microsoft.com/office/powerpoint/2010/main" val="3145811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0CFA4-25C4-0414-8F4D-187BA58414A8}"/>
            </a:ext>
          </a:extLst>
        </p:cNvPr>
        <p:cNvGrpSpPr/>
        <p:nvPr/>
      </p:nvGrpSpPr>
      <p:grpSpPr>
        <a:xfrm>
          <a:off x="0" y="0"/>
          <a:ext cx="0" cy="0"/>
          <a:chOff x="0" y="0"/>
          <a:chExt cx="0" cy="0"/>
        </a:xfrm>
      </p:grpSpPr>
      <p:pic>
        <p:nvPicPr>
          <p:cNvPr id="21" name="Picture 20">
            <a:extLst>
              <a:ext uri="{FF2B5EF4-FFF2-40B4-BE49-F238E27FC236}">
                <a16:creationId xmlns:a16="http://schemas.microsoft.com/office/drawing/2014/main" id="{940508FB-C7C4-8357-592B-89AAE4081D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1887" y="1232852"/>
            <a:ext cx="1881367" cy="1881367"/>
          </a:xfrm>
          <a:prstGeom prst="rect">
            <a:avLst/>
          </a:prstGeom>
        </p:spPr>
      </p:pic>
      <p:pic>
        <p:nvPicPr>
          <p:cNvPr id="7" name="Picture 6">
            <a:extLst>
              <a:ext uri="{FF2B5EF4-FFF2-40B4-BE49-F238E27FC236}">
                <a16:creationId xmlns:a16="http://schemas.microsoft.com/office/drawing/2014/main" id="{757E4E4B-5AF0-64DB-4618-5791782E3FA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6459430" y="767978"/>
            <a:ext cx="2296337" cy="2411152"/>
          </a:xfrm>
          <a:prstGeom prst="rect">
            <a:avLst/>
          </a:prstGeom>
        </p:spPr>
      </p:pic>
      <p:pic>
        <p:nvPicPr>
          <p:cNvPr id="11" name="Picture 10">
            <a:extLst>
              <a:ext uri="{FF2B5EF4-FFF2-40B4-BE49-F238E27FC236}">
                <a16:creationId xmlns:a16="http://schemas.microsoft.com/office/drawing/2014/main" id="{BBF443CD-D155-166A-406C-10C579115E6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15889" y1="30889" x2="15889" y2="30889"/>
                        <a14:foregroundMark x1="14556" y1="33000" x2="16778" y2="23778"/>
                        <a14:foregroundMark x1="16778" y1="23778" x2="22889" y2="25000"/>
                        <a14:foregroundMark x1="42444" y1="24889" x2="41000" y2="29000"/>
                        <a14:foregroundMark x1="60333" y1="24000" x2="57111" y2="25222"/>
                        <a14:foregroundMark x1="65667" y1="14667" x2="64778" y2="31444"/>
                        <a14:foregroundMark x1="64778" y1="31444" x2="64778" y2="31556"/>
                        <a14:foregroundMark x1="75778" y1="24778" x2="83222" y2="24889"/>
                        <a14:foregroundMark x1="83222" y1="24889" x2="84222" y2="25889"/>
                        <a14:foregroundMark x1="75444" y1="26556" x2="79444" y2="33889"/>
                        <a14:foregroundMark x1="79444" y1="33889" x2="79667" y2="33889"/>
                        <a14:foregroundMark x1="80333" y1="27667" x2="80333" y2="27667"/>
                        <a14:foregroundMark x1="63778" y1="58222" x2="53778" y2="55444"/>
                        <a14:foregroundMark x1="53778" y1="55444" x2="51000" y2="56778"/>
                      </a14:backgroundRemoval>
                    </a14:imgEffect>
                  </a14:imgLayer>
                </a14:imgProps>
              </a:ext>
              <a:ext uri="{28A0092B-C50C-407E-A947-70E740481C1C}">
                <a14:useLocalDpi xmlns:a14="http://schemas.microsoft.com/office/drawing/2010/main" val="0"/>
              </a:ext>
            </a:extLst>
          </a:blip>
          <a:stretch>
            <a:fillRect/>
          </a:stretch>
        </p:blipFill>
        <p:spPr>
          <a:xfrm>
            <a:off x="5561293" y="2775186"/>
            <a:ext cx="2230717" cy="2230717"/>
          </a:xfrm>
          <a:prstGeom prst="rect">
            <a:avLst/>
          </a:prstGeom>
        </p:spPr>
      </p:pic>
      <p:pic>
        <p:nvPicPr>
          <p:cNvPr id="15" name="Picture 14">
            <a:extLst>
              <a:ext uri="{FF2B5EF4-FFF2-40B4-BE49-F238E27FC236}">
                <a16:creationId xmlns:a16="http://schemas.microsoft.com/office/drawing/2014/main" id="{8391C61C-2196-4E64-8D46-25378D32EA48}"/>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6170" b="97322" l="1667" r="96548">
                        <a14:foregroundMark x1="30238" y1="33644" x2="30238" y2="33644"/>
                        <a14:foregroundMark x1="25833" y1="6170" x2="25833" y2="6170"/>
                        <a14:foregroundMark x1="34643" y1="18976" x2="34643" y2="18976"/>
                        <a14:foregroundMark x1="94167" y1="65192" x2="94167" y2="65192"/>
                        <a14:foregroundMark x1="95119" y1="79627" x2="95119" y2="79627"/>
                        <a14:foregroundMark x1="95476" y1="66705" x2="95476" y2="66705"/>
                        <a14:foregroundMark x1="96548" y1="81374" x2="96548" y2="81374"/>
                        <a14:foregroundMark x1="20833" y1="83236" x2="20833" y2="83236"/>
                        <a14:foregroundMark x1="5000" y1="81956" x2="5000" y2="81956"/>
                        <a14:foregroundMark x1="11310" y1="93597" x2="11310" y2="93597"/>
                        <a14:foregroundMark x1="1667" y1="85681" x2="1667" y2="85681"/>
                        <a14:foregroundMark x1="40000" y1="91385" x2="40000" y2="91385"/>
                        <a14:foregroundMark x1="34643" y1="97322" x2="34643" y2="97322"/>
                        <a14:foregroundMark x1="49762" y1="86263" x2="49762" y2="86263"/>
                        <a14:foregroundMark x1="57024" y1="88359" x2="57024" y2="88359"/>
                        <a14:foregroundMark x1="50595" y1="93364" x2="50595" y2="93364"/>
                        <a14:foregroundMark x1="46667" y1="93830" x2="46667" y2="93830"/>
                        <a14:foregroundMark x1="71429" y1="92782" x2="71429" y2="92782"/>
                        <a14:foregroundMark x1="81310" y1="89756" x2="81310" y2="89756"/>
                      </a14:backgroundRemoval>
                    </a14:imgEffect>
                  </a14:imgLayer>
                </a14:imgProps>
              </a:ext>
              <a:ext uri="{28A0092B-C50C-407E-A947-70E740481C1C}">
                <a14:useLocalDpi xmlns:a14="http://schemas.microsoft.com/office/drawing/2010/main" val="0"/>
              </a:ext>
            </a:extLst>
          </a:blip>
          <a:stretch>
            <a:fillRect/>
          </a:stretch>
        </p:blipFill>
        <p:spPr>
          <a:xfrm>
            <a:off x="1244524" y="2899165"/>
            <a:ext cx="1879724" cy="1922239"/>
          </a:xfrm>
          <a:prstGeom prst="rect">
            <a:avLst/>
          </a:prstGeom>
        </p:spPr>
      </p:pic>
      <p:pic>
        <p:nvPicPr>
          <p:cNvPr id="19" name="Picture 18">
            <a:extLst>
              <a:ext uri="{FF2B5EF4-FFF2-40B4-BE49-F238E27FC236}">
                <a16:creationId xmlns:a16="http://schemas.microsoft.com/office/drawing/2014/main" id="{A23C73A4-C8BC-7BC8-FA67-66D1AEB1E1D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79034" y="4840970"/>
            <a:ext cx="1894775" cy="1894775"/>
          </a:xfrm>
          <a:prstGeom prst="rect">
            <a:avLst/>
          </a:prstGeom>
        </p:spPr>
      </p:pic>
      <p:pic>
        <p:nvPicPr>
          <p:cNvPr id="23" name="Picture 22">
            <a:extLst>
              <a:ext uri="{FF2B5EF4-FFF2-40B4-BE49-F238E27FC236}">
                <a16:creationId xmlns:a16="http://schemas.microsoft.com/office/drawing/2014/main" id="{73038E61-6E63-DCC0-8F14-8C08D4B40564}"/>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213" l="10000" r="90000">
                        <a14:foregroundMark x1="50595" y1="90213" x2="50595" y2="90213"/>
                      </a14:backgroundRemoval>
                    </a14:imgEffect>
                  </a14:imgLayer>
                </a14:imgProps>
              </a:ext>
              <a:ext uri="{28A0092B-C50C-407E-A947-70E740481C1C}">
                <a14:useLocalDpi xmlns:a14="http://schemas.microsoft.com/office/drawing/2010/main" val="0"/>
              </a:ext>
            </a:extLst>
          </a:blip>
          <a:stretch>
            <a:fillRect/>
          </a:stretch>
        </p:blipFill>
        <p:spPr>
          <a:xfrm>
            <a:off x="7954172" y="1232852"/>
            <a:ext cx="3247228" cy="1816901"/>
          </a:xfrm>
          <a:prstGeom prst="rect">
            <a:avLst/>
          </a:prstGeom>
        </p:spPr>
      </p:pic>
      <p:pic>
        <p:nvPicPr>
          <p:cNvPr id="13" name="Picture 12">
            <a:extLst>
              <a:ext uri="{FF2B5EF4-FFF2-40B4-BE49-F238E27FC236}">
                <a16:creationId xmlns:a16="http://schemas.microsoft.com/office/drawing/2014/main" id="{D1B29750-6C78-3E89-1A7E-B6F5B66044E9}"/>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foregroundMark x1="19125" y1="45500" x2="27125" y2="43625"/>
                      </a14:backgroundRemoval>
                    </a14:imgEffect>
                  </a14:imgLayer>
                </a14:imgProps>
              </a:ext>
              <a:ext uri="{28A0092B-C50C-407E-A947-70E740481C1C}">
                <a14:useLocalDpi xmlns:a14="http://schemas.microsoft.com/office/drawing/2010/main" val="0"/>
              </a:ext>
            </a:extLst>
          </a:blip>
          <a:stretch>
            <a:fillRect/>
          </a:stretch>
        </p:blipFill>
        <p:spPr>
          <a:xfrm>
            <a:off x="944849" y="4821404"/>
            <a:ext cx="2142204" cy="2142204"/>
          </a:xfrm>
          <a:prstGeom prst="rect">
            <a:avLst/>
          </a:prstGeom>
        </p:spPr>
      </p:pic>
      <p:pic>
        <p:nvPicPr>
          <p:cNvPr id="17" name="Picture 16">
            <a:extLst>
              <a:ext uri="{FF2B5EF4-FFF2-40B4-BE49-F238E27FC236}">
                <a16:creationId xmlns:a16="http://schemas.microsoft.com/office/drawing/2014/main" id="{CB5A22E8-BA0F-021A-3097-0ACB6506F87F}"/>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556481" y="4747748"/>
            <a:ext cx="4005650" cy="2216459"/>
          </a:xfrm>
          <a:prstGeom prst="rect">
            <a:avLst/>
          </a:prstGeom>
        </p:spPr>
      </p:pic>
      <p:pic>
        <p:nvPicPr>
          <p:cNvPr id="25" name="Picture 24">
            <a:extLst>
              <a:ext uri="{FF2B5EF4-FFF2-40B4-BE49-F238E27FC236}">
                <a16:creationId xmlns:a16="http://schemas.microsoft.com/office/drawing/2014/main" id="{DABD1F3E-B1E1-3B6F-2677-0C1489077961}"/>
              </a:ext>
            </a:extLst>
          </p:cNvPr>
          <p:cNvPicPr>
            <a:picLocks noChangeAspect="1"/>
          </p:cNvPicPr>
          <p:nvPr/>
        </p:nvPicPr>
        <p:blipFill>
          <a:blip r:embed="rId16">
            <a:extLst>
              <a:ext uri="{BEBA8EAE-BF5A-486C-A8C5-ECC9F3942E4B}">
                <a14:imgProps xmlns:a14="http://schemas.microsoft.com/office/drawing/2010/main">
                  <a14:imgLayer r:embed="rId17">
                    <a14:imgEffect>
                      <a14:backgroundRemoval t="10000" b="90000" l="10000" r="90000">
                        <a14:foregroundMark x1="32222" y1="59167" x2="32222" y2="59167"/>
                        <a14:foregroundMark x1="53889" y1="61944" x2="53889" y2="61944"/>
                        <a14:foregroundMark x1="61667" y1="62778" x2="61667" y2="62778"/>
                        <a14:foregroundMark x1="44444" y1="39167" x2="44444" y2="39167"/>
                        <a14:foregroundMark x1="45556" y1="33611" x2="45556" y2="33611"/>
                        <a14:foregroundMark x1="47222" y1="26944" x2="47222" y2="26944"/>
                        <a14:foregroundMark x1="24444" y1="31389" x2="24444" y2="31389"/>
                      </a14:backgroundRemoval>
                    </a14:imgEffect>
                  </a14:imgLayer>
                </a14:imgProps>
              </a:ext>
              <a:ext uri="{28A0092B-C50C-407E-A947-70E740481C1C}">
                <a14:useLocalDpi xmlns:a14="http://schemas.microsoft.com/office/drawing/2010/main" val="0"/>
              </a:ext>
            </a:extLst>
          </a:blip>
          <a:stretch>
            <a:fillRect/>
          </a:stretch>
        </p:blipFill>
        <p:spPr>
          <a:xfrm>
            <a:off x="3437725" y="2866381"/>
            <a:ext cx="1974589" cy="1974589"/>
          </a:xfrm>
          <a:prstGeom prst="rect">
            <a:avLst/>
          </a:prstGeom>
        </p:spPr>
      </p:pic>
      <p:sp>
        <p:nvSpPr>
          <p:cNvPr id="27" name="TextBox 26">
            <a:extLst>
              <a:ext uri="{FF2B5EF4-FFF2-40B4-BE49-F238E27FC236}">
                <a16:creationId xmlns:a16="http://schemas.microsoft.com/office/drawing/2014/main" id="{F6BE92EA-EA2A-6BE5-8D95-EEED7FBE81D2}"/>
              </a:ext>
            </a:extLst>
          </p:cNvPr>
          <p:cNvSpPr txBox="1"/>
          <p:nvPr/>
        </p:nvSpPr>
        <p:spPr>
          <a:xfrm>
            <a:off x="344562" y="1767929"/>
            <a:ext cx="6096000" cy="553998"/>
          </a:xfrm>
          <a:prstGeom prst="rect">
            <a:avLst/>
          </a:prstGeom>
          <a:noFill/>
        </p:spPr>
        <p:txBody>
          <a:bodyPr wrap="square">
            <a:spAutoFit/>
          </a:bodyPr>
          <a:lstStyle/>
          <a:p>
            <a:r>
              <a:rPr lang="en-IN" sz="3000" u="sng" dirty="0">
                <a:latin typeface="Arial Rounded MT Bold" panose="020F0704030504030204" pitchFamily="34" charset="0"/>
              </a:rPr>
              <a:t>Technologies Used:</a:t>
            </a:r>
            <a:endParaRPr lang="en-IN" sz="3000" u="sng" dirty="0"/>
          </a:p>
        </p:txBody>
      </p:sp>
      <p:pic>
        <p:nvPicPr>
          <p:cNvPr id="29" name="Picture 28">
            <a:extLst>
              <a:ext uri="{FF2B5EF4-FFF2-40B4-BE49-F238E27FC236}">
                <a16:creationId xmlns:a16="http://schemas.microsoft.com/office/drawing/2014/main" id="{722DE903-7C5B-6DDA-F10B-65F6EC8A7A64}"/>
              </a:ext>
            </a:extLst>
          </p:cNvPr>
          <p:cNvPicPr>
            <a:picLocks noChangeAspect="1"/>
          </p:cNvPicPr>
          <p:nvPr/>
        </p:nvPicPr>
        <p:blipFill>
          <a:blip r:embed="rId18">
            <a:extLst>
              <a:ext uri="{BEBA8EAE-BF5A-486C-A8C5-ECC9F3942E4B}">
                <a14:imgProps xmlns:a14="http://schemas.microsoft.com/office/drawing/2010/main">
                  <a14:imgLayer r:embed="rId19">
                    <a14:imgEffect>
                      <a14:backgroundRemoval t="4167" b="95278" l="2778" r="94167">
                        <a14:foregroundMark x1="42222" y1="48056" x2="42222" y2="48056"/>
                        <a14:foregroundMark x1="48333" y1="42778" x2="48333" y2="42778"/>
                        <a14:foregroundMark x1="50278" y1="41944" x2="50278" y2="41944"/>
                        <a14:foregroundMark x1="69722" y1="30556" x2="69722" y2="30556"/>
                        <a14:foregroundMark x1="48889" y1="37778" x2="83333" y2="19722"/>
                        <a14:foregroundMark x1="86111" y1="20000" x2="85000" y2="63611"/>
                        <a14:foregroundMark x1="94722" y1="35556" x2="94444" y2="53889"/>
                        <a14:foregroundMark x1="94444" y1="53889" x2="94444" y2="53889"/>
                        <a14:foregroundMark x1="75833" y1="8611" x2="75833" y2="8611"/>
                        <a14:foregroundMark x1="77500" y1="95278" x2="77500" y2="95278"/>
                        <a14:foregroundMark x1="6667" y1="51111" x2="6667" y2="51111"/>
                        <a14:foregroundMark x1="2778" y1="55278" x2="2778" y2="55278"/>
                        <a14:foregroundMark x1="74167" y1="4167" x2="74167" y2="4167"/>
                      </a14:backgroundRemoval>
                    </a14:imgEffect>
                  </a14:imgLayer>
                </a14:imgProps>
              </a:ext>
              <a:ext uri="{28A0092B-C50C-407E-A947-70E740481C1C}">
                <a14:useLocalDpi xmlns:a14="http://schemas.microsoft.com/office/drawing/2010/main" val="0"/>
              </a:ext>
            </a:extLst>
          </a:blip>
          <a:stretch>
            <a:fillRect/>
          </a:stretch>
        </p:blipFill>
        <p:spPr>
          <a:xfrm>
            <a:off x="8457103" y="3199258"/>
            <a:ext cx="1641712" cy="1641712"/>
          </a:xfrm>
          <a:prstGeom prst="rect">
            <a:avLst/>
          </a:prstGeom>
        </p:spPr>
      </p:pic>
      <p:pic>
        <p:nvPicPr>
          <p:cNvPr id="37" name="Picture 36">
            <a:extLst>
              <a:ext uri="{FF2B5EF4-FFF2-40B4-BE49-F238E27FC236}">
                <a16:creationId xmlns:a16="http://schemas.microsoft.com/office/drawing/2014/main" id="{092DDBCE-5B57-187A-0F97-B27F3444D1DD}"/>
              </a:ext>
            </a:extLst>
          </p:cNvPr>
          <p:cNvPicPr>
            <a:picLocks noChangeAspect="1"/>
          </p:cNvPicPr>
          <p:nvPr/>
        </p:nvPicPr>
        <p:blipFill>
          <a:blip r:embed="rId20">
            <a:extLst>
              <a:ext uri="{BEBA8EAE-BF5A-486C-A8C5-ECC9F3942E4B}">
                <a14:imgProps xmlns:a14="http://schemas.microsoft.com/office/drawing/2010/main">
                  <a14:imgLayer r:embed="rId21">
                    <a14:imgEffect>
                      <a14:backgroundRemoval t="8333" b="90000" l="10000" r="90000">
                        <a14:foregroundMark x1="12778" y1="35833" x2="12778" y2="35833"/>
                        <a14:foregroundMark x1="15556" y1="32778" x2="15556" y2="32778"/>
                        <a14:foregroundMark x1="15556" y1="32778" x2="16944" y2="29444"/>
                        <a14:foregroundMark x1="20000" y1="24167" x2="20000" y2="24167"/>
                        <a14:foregroundMark x1="25000" y1="24722" x2="25000" y2="24722"/>
                        <a14:foregroundMark x1="28056" y1="26111" x2="28056" y2="26111"/>
                        <a14:foregroundMark x1="36111" y1="20556" x2="36111" y2="20556"/>
                        <a14:foregroundMark x1="51111" y1="39167" x2="51111" y2="39167"/>
                        <a14:foregroundMark x1="51389" y1="21667" x2="51389" y2="21667"/>
                        <a14:foregroundMark x1="36944" y1="20833" x2="42222" y2="13056"/>
                        <a14:foregroundMark x1="70556" y1="31389" x2="70556" y2="31389"/>
                        <a14:foregroundMark x1="67500" y1="33889" x2="67500" y2="33889"/>
                        <a14:foregroundMark x1="59444" y1="35278" x2="59444" y2="35278"/>
                        <a14:foregroundMark x1="60278" y1="34722" x2="60278" y2="34722"/>
                        <a14:foregroundMark x1="52778" y1="35000" x2="52778" y2="35000"/>
                        <a14:foregroundMark x1="55278" y1="35000" x2="55278" y2="35000"/>
                        <a14:foregroundMark x1="52778" y1="35278" x2="66944" y2="35278"/>
                        <a14:foregroundMark x1="47778" y1="12500" x2="47222" y2="8333"/>
                        <a14:foregroundMark x1="43611" y1="11389" x2="43611" y2="11389"/>
                        <a14:backgroundMark x1="61667" y1="50833" x2="61667" y2="50833"/>
                        <a14:backgroundMark x1="81111" y1="46667" x2="83611" y2="46667"/>
                        <a14:backgroundMark x1="87778" y1="47778" x2="87778" y2="47778"/>
                        <a14:backgroundMark x1="53889" y1="47222" x2="80000" y2="47778"/>
                        <a14:backgroundMark x1="80000" y1="47778" x2="63611" y2="48611"/>
                        <a14:backgroundMark x1="57778" y1="50000" x2="57778" y2="50000"/>
                        <a14:backgroundMark x1="54167" y1="50556" x2="54167" y2="50556"/>
                        <a14:backgroundMark x1="60556" y1="51389" x2="60556" y2="51389"/>
                        <a14:backgroundMark x1="59167" y1="51944" x2="59167" y2="51944"/>
                        <a14:backgroundMark x1="56111" y1="50278" x2="56111" y2="50278"/>
                        <a14:backgroundMark x1="53611" y1="48889" x2="53611" y2="48889"/>
                        <a14:backgroundMark x1="53889" y1="50278" x2="53889" y2="50278"/>
                        <a14:backgroundMark x1="53333" y1="50278" x2="53333" y2="50278"/>
                        <a14:backgroundMark x1="55000" y1="51111" x2="55000" y2="51111"/>
                        <a14:backgroundMark x1="55278" y1="51111" x2="56944" y2="51667"/>
                        <a14:backgroundMark x1="54167" y1="50833" x2="54444" y2="51944"/>
                        <a14:backgroundMark x1="53056" y1="51389" x2="53056" y2="51389"/>
                      </a14:backgroundRemoval>
                    </a14:imgEffect>
                  </a14:imgLayer>
                </a14:imgProps>
              </a:ext>
              <a:ext uri="{28A0092B-C50C-407E-A947-70E740481C1C}">
                <a14:useLocalDpi xmlns:a14="http://schemas.microsoft.com/office/drawing/2010/main" val="0"/>
              </a:ext>
            </a:extLst>
          </a:blip>
          <a:stretch>
            <a:fillRect/>
          </a:stretch>
        </p:blipFill>
        <p:spPr>
          <a:xfrm>
            <a:off x="8114075" y="4821404"/>
            <a:ext cx="1873194" cy="1873194"/>
          </a:xfrm>
          <a:prstGeom prst="rect">
            <a:avLst/>
          </a:prstGeom>
        </p:spPr>
      </p:pic>
      <p:pic>
        <p:nvPicPr>
          <p:cNvPr id="39" name="Picture 38">
            <a:extLst>
              <a:ext uri="{FF2B5EF4-FFF2-40B4-BE49-F238E27FC236}">
                <a16:creationId xmlns:a16="http://schemas.microsoft.com/office/drawing/2014/main" id="{DC581842-465B-DE02-9896-7F86C473AACE}"/>
              </a:ext>
            </a:extLst>
          </p:cNvPr>
          <p:cNvPicPr>
            <a:picLocks noChangeAspect="1"/>
          </p:cNvPicPr>
          <p:nvPr/>
        </p:nvPicPr>
        <p:blipFill>
          <a:blip r:embed="rId22">
            <a:extLst>
              <a:ext uri="{BEBA8EAE-BF5A-486C-A8C5-ECC9F3942E4B}">
                <a14:imgProps xmlns:a14="http://schemas.microsoft.com/office/drawing/2010/main">
                  <a14:imgLayer r:embed="rId23">
                    <a14:imgEffect>
                      <a14:backgroundRemoval t="10000" b="90000" l="10000" r="90000">
                        <a14:foregroundMark x1="42222" y1="49167" x2="42222" y2="49167"/>
                        <a14:foregroundMark x1="56389" y1="49444" x2="56389" y2="49444"/>
                      </a14:backgroundRemoval>
                    </a14:imgEffect>
                  </a14:imgLayer>
                </a14:imgProps>
              </a:ext>
              <a:ext uri="{28A0092B-C50C-407E-A947-70E740481C1C}">
                <a14:useLocalDpi xmlns:a14="http://schemas.microsoft.com/office/drawing/2010/main" val="0"/>
              </a:ext>
            </a:extLst>
          </a:blip>
          <a:stretch>
            <a:fillRect/>
          </a:stretch>
        </p:blipFill>
        <p:spPr>
          <a:xfrm>
            <a:off x="9338881" y="4766585"/>
            <a:ext cx="1982832" cy="1982832"/>
          </a:xfrm>
          <a:prstGeom prst="rect">
            <a:avLst/>
          </a:prstGeom>
        </p:spPr>
      </p:pic>
    </p:spTree>
    <p:extLst>
      <p:ext uri="{BB962C8B-B14F-4D97-AF65-F5344CB8AC3E}">
        <p14:creationId xmlns:p14="http://schemas.microsoft.com/office/powerpoint/2010/main" val="2616717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7E879-F57F-3911-1F58-73E79282E51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F3EB304-660C-F7A9-E427-EF20AC639CD3}"/>
              </a:ext>
            </a:extLst>
          </p:cNvPr>
          <p:cNvSpPr txBox="1"/>
          <p:nvPr/>
        </p:nvSpPr>
        <p:spPr>
          <a:xfrm>
            <a:off x="1234440" y="2840736"/>
            <a:ext cx="10543032" cy="2785378"/>
          </a:xfrm>
          <a:prstGeom prst="rect">
            <a:avLst/>
          </a:prstGeom>
          <a:noFill/>
        </p:spPr>
        <p:txBody>
          <a:bodyPr wrap="square" rtlCol="0">
            <a:spAutoFit/>
          </a:bodyPr>
          <a:lstStyle/>
          <a:p>
            <a:pPr algn="just"/>
            <a:r>
              <a:rPr lang="en-US" sz="2500" dirty="0">
                <a:latin typeface="Times New Roman" panose="02020603050405020304" pitchFamily="18" charset="0"/>
                <a:cs typeface="Times New Roman" panose="02020603050405020304" pitchFamily="18" charset="0"/>
              </a:rPr>
              <a:t>The project is based on the concept of combining artificial intelligence with healthcare data to build a smart medicine recommendation system. It allows users to input symptoms through voice or text, retrieves relevant medical information from structured datasets, and suggests possible conditions and medications. The system also maintains user health history, checks real-time medicine availability, and includes an AI chatbot for instant consultation, making healthcare more accessible, efficient, and personalized.</a:t>
            </a:r>
            <a:endParaRPr lang="en-IN" sz="25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02A7154-64EC-C832-BDFC-9F0E581FBA1D}"/>
              </a:ext>
            </a:extLst>
          </p:cNvPr>
          <p:cNvSpPr txBox="1"/>
          <p:nvPr/>
        </p:nvSpPr>
        <p:spPr>
          <a:xfrm>
            <a:off x="605790" y="1964174"/>
            <a:ext cx="6892290" cy="553998"/>
          </a:xfrm>
          <a:prstGeom prst="rect">
            <a:avLst/>
          </a:prstGeom>
          <a:noFill/>
        </p:spPr>
        <p:txBody>
          <a:bodyPr wrap="square">
            <a:spAutoFit/>
          </a:bodyPr>
          <a:lstStyle/>
          <a:p>
            <a:r>
              <a:rPr lang="en-IN" sz="3000" u="sng" dirty="0">
                <a:latin typeface="Arial Rounded MT Bold" panose="020F0704030504030204" pitchFamily="34" charset="0"/>
              </a:rPr>
              <a:t>Underlying Concept of the Project:</a:t>
            </a:r>
            <a:endParaRPr lang="en-IN" sz="3000" u="sng" dirty="0"/>
          </a:p>
        </p:txBody>
      </p:sp>
    </p:spTree>
    <p:extLst>
      <p:ext uri="{BB962C8B-B14F-4D97-AF65-F5344CB8AC3E}">
        <p14:creationId xmlns:p14="http://schemas.microsoft.com/office/powerpoint/2010/main" val="375835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4361B-E5A2-0074-3695-E4389836C8C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DB62E19-2424-1656-384A-E89C905AD3A7}"/>
              </a:ext>
            </a:extLst>
          </p:cNvPr>
          <p:cNvSpPr txBox="1"/>
          <p:nvPr/>
        </p:nvSpPr>
        <p:spPr>
          <a:xfrm>
            <a:off x="1234440" y="2840736"/>
            <a:ext cx="10543032" cy="1246495"/>
          </a:xfrm>
          <a:prstGeom prst="rect">
            <a:avLst/>
          </a:prstGeom>
          <a:noFill/>
        </p:spPr>
        <p:txBody>
          <a:bodyPr wrap="square" rtlCol="0">
            <a:spAutoFit/>
          </a:bodyPr>
          <a:lstStyle/>
          <a:p>
            <a:pPr algn="just"/>
            <a:r>
              <a:rPr lang="en-US" sz="2500" dirty="0">
                <a:latin typeface="Times New Roman" panose="02020603050405020304" pitchFamily="18" charset="0"/>
                <a:cs typeface="Times New Roman" panose="02020603050405020304" pitchFamily="18" charset="0"/>
              </a:rPr>
              <a:t>Future enhancements include doctor integration, e-prescriptions, pharmacy APIs, multilingual support, user login, and machine learning for better accuracy, making the system smarter, more personalized, and widely accessible.</a:t>
            </a:r>
            <a:endParaRPr lang="en-IN" sz="25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FDBD87C-039C-3D02-064C-26E2324238F4}"/>
              </a:ext>
            </a:extLst>
          </p:cNvPr>
          <p:cNvSpPr txBox="1"/>
          <p:nvPr/>
        </p:nvSpPr>
        <p:spPr>
          <a:xfrm>
            <a:off x="605790" y="1964174"/>
            <a:ext cx="6094476" cy="553998"/>
          </a:xfrm>
          <a:prstGeom prst="rect">
            <a:avLst/>
          </a:prstGeom>
          <a:noFill/>
        </p:spPr>
        <p:txBody>
          <a:bodyPr wrap="square">
            <a:spAutoFit/>
          </a:bodyPr>
          <a:lstStyle/>
          <a:p>
            <a:r>
              <a:rPr lang="en-IN" sz="3000" u="sng" dirty="0">
                <a:latin typeface="Arial Rounded MT Bold" panose="020F0704030504030204" pitchFamily="34" charset="0"/>
              </a:rPr>
              <a:t>Future Enhancements:</a:t>
            </a:r>
            <a:endParaRPr lang="en-IN" sz="3000" u="sng" dirty="0"/>
          </a:p>
        </p:txBody>
      </p:sp>
    </p:spTree>
    <p:extLst>
      <p:ext uri="{BB962C8B-B14F-4D97-AF65-F5344CB8AC3E}">
        <p14:creationId xmlns:p14="http://schemas.microsoft.com/office/powerpoint/2010/main" val="161384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209</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Rounded MT Bold</vt:lpstr>
      <vt:lpstr>Calibri</vt:lpstr>
      <vt:lpstr>Calibri Light</vt:lpstr>
      <vt:lpstr>Times New Roman</vt:lpstr>
      <vt:lpstr>Office Theme</vt:lpstr>
      <vt:lpstr>Medicine Recommendation System</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Binayak Naudia</dc:creator>
  <cp:lastModifiedBy>Binayak Naudia</cp:lastModifiedBy>
  <cp:revision>1</cp:revision>
  <dcterms:created xsi:type="dcterms:W3CDTF">2025-06-09T17:07:59Z</dcterms:created>
  <dcterms:modified xsi:type="dcterms:W3CDTF">2025-06-09T18:08:10Z</dcterms:modified>
</cp:coreProperties>
</file>