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411E599-A2C2-43D4-AF1A-8FC19BBD56D8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B6FE086-846C-4542-BD93-BCD00CCAEF4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C|EH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Certified | Ethical </a:t>
            </a:r>
            <a:r>
              <a:rPr lang="en-US" dirty="0" smtClean="0"/>
              <a:t>Hacker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process to breaking into computers without malicious intention. </a:t>
            </a:r>
          </a:p>
          <a:p>
            <a:r>
              <a:rPr lang="en-US" dirty="0" smtClean="0"/>
              <a:t>HACKER: A person who enjoys exploring the detail of programmable system and how to stretch their capabilities.</a:t>
            </a:r>
          </a:p>
          <a:p>
            <a:r>
              <a:rPr lang="en-US" dirty="0" smtClean="0"/>
              <a:t>CRACKER: A cracker is a Person who breaks into someone else computer system, often on a network; bypasses password or licenses in computer programs; or in other ways intentionally breaches computer security.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Ethical Hacking?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ETHICAL HACKER: An ethical hacker is a computer &amp; network expert who attacks a security system on behalf of its owners, seeking vulnerabilities that a malicious hacker could exploit.</a:t>
            </a:r>
          </a:p>
          <a:p>
            <a:r>
              <a:rPr lang="en-US" dirty="0" smtClean="0"/>
              <a:t>TYPES OF HACKERS:</a:t>
            </a:r>
            <a:br>
              <a:rPr lang="en-US" dirty="0" smtClean="0"/>
            </a:br>
            <a:r>
              <a:rPr lang="en-US" dirty="0" smtClean="0"/>
              <a:t>&gt;Black Hats</a:t>
            </a:r>
            <a:br>
              <a:rPr lang="en-US" dirty="0" smtClean="0"/>
            </a:br>
            <a:r>
              <a:rPr lang="en-US" dirty="0" smtClean="0"/>
              <a:t>&gt;White Hats</a:t>
            </a:r>
            <a:br>
              <a:rPr lang="en-US" dirty="0" smtClean="0"/>
            </a:br>
            <a:r>
              <a:rPr lang="en-US" dirty="0" smtClean="0"/>
              <a:t>&gt;Gray Hats</a:t>
            </a:r>
            <a:br>
              <a:rPr lang="en-US" dirty="0" smtClean="0"/>
            </a:br>
            <a:r>
              <a:rPr lang="en-US" dirty="0" smtClean="0"/>
              <a:t>&gt;Suicide Hackers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Hats: A person with extraordinary computing skills, using to malicious or destructive activities. Also known as cracker.</a:t>
            </a:r>
          </a:p>
          <a:p>
            <a:r>
              <a:rPr lang="en-US" dirty="0" smtClean="0"/>
              <a:t>White Hats: A person with professing hacker skills and using them for defensive purpose. Also known as security analysts.</a:t>
            </a:r>
          </a:p>
          <a:p>
            <a:r>
              <a:rPr lang="en-US" dirty="0" smtClean="0"/>
              <a:t>Gray Hats: A person who work both offensively and defensively at various times.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Suicide Hackers: Person who to bring down critical infrastructure for a “cause” and do not worry about facing 30 years in jail or their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25</TotalTime>
  <Words>196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C|EH Certified | Ethical Hacker</vt:lpstr>
      <vt:lpstr>What is Ethical Hacking?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C|EH Certified | Ethical Hacking</dc:title>
  <dc:creator>Damn</dc:creator>
  <cp:lastModifiedBy>Damn</cp:lastModifiedBy>
  <cp:revision>4</cp:revision>
  <dcterms:created xsi:type="dcterms:W3CDTF">2013-07-18T14:34:45Z</dcterms:created>
  <dcterms:modified xsi:type="dcterms:W3CDTF">2013-07-18T16:04:01Z</dcterms:modified>
</cp:coreProperties>
</file>