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AE675-9FB7-422B-AD0C-69AE57A02F5E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64359-917C-476C-B771-01249179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4359-917C-476C-B771-0124917937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2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D0E7-D32C-4564-A402-B1D77A3C091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0627-53F5-4029-8EBB-7EA8F6F0E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D0E7-D32C-4564-A402-B1D77A3C091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0627-53F5-4029-8EBB-7EA8F6F0E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D0E7-D32C-4564-A402-B1D77A3C091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0627-53F5-4029-8EBB-7EA8F6F0E5A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D0E7-D32C-4564-A402-B1D77A3C091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0627-53F5-4029-8EBB-7EA8F6F0E5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D0E7-D32C-4564-A402-B1D77A3C091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0627-53F5-4029-8EBB-7EA8F6F0E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D0E7-D32C-4564-A402-B1D77A3C091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0627-53F5-4029-8EBB-7EA8F6F0E5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D0E7-D32C-4564-A402-B1D77A3C091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0627-53F5-4029-8EBB-7EA8F6F0E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D0E7-D32C-4564-A402-B1D77A3C091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0627-53F5-4029-8EBB-7EA8F6F0E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D0E7-D32C-4564-A402-B1D77A3C091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0627-53F5-4029-8EBB-7EA8F6F0E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D0E7-D32C-4564-A402-B1D77A3C091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0627-53F5-4029-8EBB-7EA8F6F0E5A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D0E7-D32C-4564-A402-B1D77A3C091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0627-53F5-4029-8EBB-7EA8F6F0E5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F7CD0E7-D32C-4564-A402-B1D77A3C091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FAC0627-53F5-4029-8EBB-7EA8F6F0E5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Hackers Classes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 smtClean="0"/>
              <a:t>&gt;CODERS</a:t>
            </a:r>
            <a:br>
              <a:rPr lang="en-US" sz="3000" b="1" dirty="0" smtClean="0"/>
            </a:br>
            <a:r>
              <a:rPr lang="en-US" sz="3000" b="1" dirty="0" smtClean="0"/>
              <a:t>&gt;ADMINS</a:t>
            </a:r>
            <a:br>
              <a:rPr lang="en-US" sz="3000" b="1" dirty="0" smtClean="0"/>
            </a:br>
            <a:r>
              <a:rPr lang="en-US" sz="3000" b="1" dirty="0" smtClean="0"/>
              <a:t>&gt;SCRIPT KIDDIES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1893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Coders are programmers who have the ability to find unique vulnerabilities in existing software and to create working exploit codes. </a:t>
            </a:r>
          </a:p>
          <a:p>
            <a:r>
              <a:rPr lang="en-US" dirty="0"/>
              <a:t>These hackers are not seeking publicity.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9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Admins have experience with several operating systems, understand TCP/IP, and know how to exploit several vulnerabilities.</a:t>
            </a:r>
          </a:p>
          <a:p>
            <a:r>
              <a:rPr lang="en-US" dirty="0" smtClean="0"/>
              <a:t>They generally have less depth of knowledge in coding but possibly greater elaboration than Coders.</a:t>
            </a:r>
          </a:p>
          <a:p>
            <a:r>
              <a:rPr lang="en-US" dirty="0" smtClean="0"/>
              <a:t>This level Hacker could be part of a security team in a large organization.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3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kiddies generally keep faith(rely) on previously coded scripts and repackaged hacking tools downloaded from internet to do their hacking.</a:t>
            </a:r>
          </a:p>
          <a:p>
            <a:r>
              <a:rPr lang="en-US" dirty="0" smtClean="0"/>
              <a:t>Script kiddies are usually individuals who are intrigued by the gaining unauthorized access and are open to using untested pieces of code.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KIDDIES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9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expert adept at technical Domains.</a:t>
            </a:r>
          </a:p>
          <a:p>
            <a:r>
              <a:rPr lang="en-US" dirty="0" smtClean="0"/>
              <a:t>Has in-depth knowledge of target platforms, such as Windows, Unix and Linux.</a:t>
            </a:r>
          </a:p>
          <a:p>
            <a:r>
              <a:rPr lang="en-US" dirty="0" smtClean="0"/>
              <a:t>Has exemplary knowledge of networking and related hardware and software.</a:t>
            </a:r>
          </a:p>
          <a:p>
            <a:r>
              <a:rPr lang="en-US" dirty="0" smtClean="0"/>
              <a:t>Knowledge about security areas related issue.</a:t>
            </a:r>
            <a:br>
              <a:rPr lang="en-US" dirty="0" smtClean="0"/>
            </a:br>
            <a:r>
              <a:rPr lang="en-US" dirty="0" smtClean="0"/>
              <a:t>*In other words, you must be “highly technical” to launch sophisticated attacks.*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Profile of an Ethical Hacker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21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62</TotalTime>
  <Words>179</Words>
  <Application>Microsoft Office PowerPoint</Application>
  <PresentationFormat>On-screen Show (4:3)</PresentationFormat>
  <Paragraphs>18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Hackers Classes</vt:lpstr>
      <vt:lpstr>CODERS</vt:lpstr>
      <vt:lpstr>ADMINS</vt:lpstr>
      <vt:lpstr>SCRIPTS KIDDIES</vt:lpstr>
      <vt:lpstr>Skill Profile of an Ethical Hacker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Hackers Classes</dc:title>
  <dc:creator>Damn</dc:creator>
  <cp:lastModifiedBy>Damn</cp:lastModifiedBy>
  <cp:revision>3</cp:revision>
  <dcterms:created xsi:type="dcterms:W3CDTF">2013-07-18T15:00:21Z</dcterms:created>
  <dcterms:modified xsi:type="dcterms:W3CDTF">2013-07-18T16:02:43Z</dcterms:modified>
</cp:coreProperties>
</file>