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0E2-2696-4CDF-AB37-DBF62890E97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B2E-8D97-4846-902F-BD5593702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0E2-2696-4CDF-AB37-DBF62890E97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B2E-8D97-4846-902F-BD5593702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0E2-2696-4CDF-AB37-DBF62890E97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B2E-8D97-4846-902F-BD5593702D6E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0E2-2696-4CDF-AB37-DBF62890E97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B2E-8D97-4846-902F-BD5593702D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0E2-2696-4CDF-AB37-DBF62890E97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B2E-8D97-4846-902F-BD5593702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0E2-2696-4CDF-AB37-DBF62890E97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B2E-8D97-4846-902F-BD5593702D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0E2-2696-4CDF-AB37-DBF62890E97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B2E-8D97-4846-902F-BD5593702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0E2-2696-4CDF-AB37-DBF62890E97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B2E-8D97-4846-902F-BD5593702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0E2-2696-4CDF-AB37-DBF62890E97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B2E-8D97-4846-902F-BD5593702D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0E2-2696-4CDF-AB37-DBF62890E97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B2E-8D97-4846-902F-BD5593702D6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80E2-2696-4CDF-AB37-DBF62890E97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B2E-8D97-4846-902F-BD5593702D6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59780E2-2696-4CDF-AB37-DBF62890E972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EA18B2E-8D97-4846-902F-BD5593702D6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Ethical Hacking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556001"/>
            <a:ext cx="5867400" cy="14732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&gt;Black Box</a:t>
            </a:r>
          </a:p>
          <a:p>
            <a:pPr algn="l"/>
            <a:r>
              <a:rPr lang="en-US" sz="2800" b="1" dirty="0" smtClean="0"/>
              <a:t>&gt;White Box</a:t>
            </a:r>
          </a:p>
          <a:p>
            <a:pPr algn="l"/>
            <a:r>
              <a:rPr lang="en-US" sz="2800" b="1" dirty="0" smtClean="0"/>
              <a:t>&gt;Gray Box</a:t>
            </a:r>
          </a:p>
        </p:txBody>
      </p:sp>
    </p:spTree>
    <p:extLst>
      <p:ext uri="{BB962C8B-B14F-4D97-AF65-F5344CB8AC3E}">
        <p14:creationId xmlns:p14="http://schemas.microsoft.com/office/powerpoint/2010/main" val="406149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 Box: With no prior knowledge of the infrastructure to be testing.</a:t>
            </a:r>
          </a:p>
          <a:p>
            <a:r>
              <a:rPr lang="en-US" dirty="0" smtClean="0"/>
              <a:t>White Box: With a complete knowledge of the network infrastructure.</a:t>
            </a:r>
          </a:p>
          <a:p>
            <a:r>
              <a:rPr lang="en-US" dirty="0" smtClean="0"/>
              <a:t>Gray Box: Also known as Internal Testing. It examines the extent of the access by insides within the network.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testing are: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586133" cy="3420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Footprinting (1)		      Scanning (2)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Access (3)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Clearing Track (5)                         Maintaining Access(4)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429000" y="2798619"/>
            <a:ext cx="1447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5697682" y="3096493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697682" y="44196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3429000" y="5375563"/>
            <a:ext cx="1447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1905000" y="3352800"/>
            <a:ext cx="381000" cy="1905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0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Foot printing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&gt; Active/Passive</a:t>
            </a:r>
          </a:p>
          <a:p>
            <a:r>
              <a:rPr lang="en-US" dirty="0" smtClean="0"/>
              <a:t>Scanning</a:t>
            </a:r>
            <a:br>
              <a:rPr lang="en-US" dirty="0" smtClean="0"/>
            </a:br>
            <a:r>
              <a:rPr lang="en-US" dirty="0" smtClean="0"/>
              <a:t>&gt;Ports, Network, Vulnerability</a:t>
            </a:r>
          </a:p>
          <a:p>
            <a:r>
              <a:rPr lang="en-US" dirty="0" smtClean="0"/>
              <a:t>Gaining access</a:t>
            </a:r>
            <a:br>
              <a:rPr lang="en-US" dirty="0" smtClean="0"/>
            </a:br>
            <a:r>
              <a:rPr lang="en-US" dirty="0" smtClean="0"/>
              <a:t>&gt;Operating system level</a:t>
            </a:r>
            <a:br>
              <a:rPr lang="en-US" dirty="0" smtClean="0"/>
            </a:br>
            <a:r>
              <a:rPr lang="en-US" dirty="0" smtClean="0"/>
              <a:t>&gt;Application level</a:t>
            </a:r>
            <a:br>
              <a:rPr lang="en-US" dirty="0" smtClean="0"/>
            </a:br>
            <a:r>
              <a:rPr lang="en-US" dirty="0" smtClean="0"/>
              <a:t>&gt;Network level</a:t>
            </a:r>
            <a:br>
              <a:rPr lang="en-US" dirty="0" smtClean="0"/>
            </a:br>
            <a:r>
              <a:rPr lang="en-US" dirty="0" smtClean="0"/>
              <a:t>&gt;Denial of service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Malicious Hacker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6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Maintaining access</a:t>
            </a:r>
            <a:br>
              <a:rPr lang="en-US" dirty="0" smtClean="0"/>
            </a:br>
            <a:r>
              <a:rPr lang="en-US" dirty="0" smtClean="0"/>
              <a:t>&gt;Uploading/ altering/ downloading programs or data</a:t>
            </a:r>
          </a:p>
          <a:p>
            <a:r>
              <a:rPr lang="en-US" dirty="0" smtClean="0"/>
              <a:t>Clearing tracks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24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</TotalTime>
  <Words>80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Ethical Hacking Testing</vt:lpstr>
      <vt:lpstr>Approaches to testing are:</vt:lpstr>
      <vt:lpstr>PowerPoint Presentation</vt:lpstr>
      <vt:lpstr>What Does a Malicious Hacker DO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Testing</dc:title>
  <dc:creator>Damn</dc:creator>
  <cp:lastModifiedBy>Oopss</cp:lastModifiedBy>
  <cp:revision>5</cp:revision>
  <dcterms:created xsi:type="dcterms:W3CDTF">2013-07-18T16:17:43Z</dcterms:created>
  <dcterms:modified xsi:type="dcterms:W3CDTF">2013-09-06T16:45:48Z</dcterms:modified>
</cp:coreProperties>
</file>